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70" r:id="rId5"/>
    <p:sldId id="271" r:id="rId6"/>
    <p:sldId id="269" r:id="rId7"/>
    <p:sldId id="273" r:id="rId8"/>
    <p:sldId id="274" r:id="rId9"/>
    <p:sldId id="286" r:id="rId10"/>
    <p:sldId id="860" r:id="rId11"/>
    <p:sldId id="858" r:id="rId12"/>
    <p:sldId id="862" r:id="rId13"/>
    <p:sldId id="849" r:id="rId14"/>
    <p:sldId id="872" r:id="rId15"/>
    <p:sldId id="852" r:id="rId16"/>
    <p:sldId id="853" r:id="rId17"/>
    <p:sldId id="857" r:id="rId18"/>
    <p:sldId id="861" r:id="rId19"/>
    <p:sldId id="868" r:id="rId20"/>
    <p:sldId id="856" r:id="rId21"/>
    <p:sldId id="282" r:id="rId22"/>
    <p:sldId id="281" r:id="rId23"/>
    <p:sldId id="283" r:id="rId24"/>
    <p:sldId id="285" r:id="rId25"/>
    <p:sldId id="869" r:id="rId26"/>
    <p:sldId id="284" r:id="rId27"/>
    <p:sldId id="267" r:id="rId28"/>
    <p:sldId id="289" r:id="rId29"/>
    <p:sldId id="850" r:id="rId30"/>
    <p:sldId id="866" r:id="rId31"/>
    <p:sldId id="854" r:id="rId32"/>
    <p:sldId id="855" r:id="rId33"/>
    <p:sldId id="278" r:id="rId34"/>
    <p:sldId id="851" r:id="rId35"/>
    <p:sldId id="870" r:id="rId36"/>
    <p:sldId id="871" r:id="rId37"/>
    <p:sldId id="279" r:id="rId38"/>
    <p:sldId id="276" r:id="rId3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6">
            <a:hueOff val="10811956"/>
            <a:satOff val="-58544"/>
            <a:lumOff val="-9736"/>
          </a:schemeClr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6">
            <a:hueOff val="10811956"/>
            <a:satOff val="-58544"/>
            <a:lumOff val="-9736"/>
          </a:schemeClr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6">
            <a:hueOff val="10811956"/>
            <a:satOff val="-58544"/>
            <a:lumOff val="-9736"/>
          </a:schemeClr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6">
            <a:hueOff val="10811956"/>
            <a:satOff val="-58544"/>
            <a:lumOff val="-9736"/>
          </a:schemeClr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6">
            <a:hueOff val="10811956"/>
            <a:satOff val="-58544"/>
            <a:lumOff val="-9736"/>
          </a:schemeClr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6">
            <a:hueOff val="10811956"/>
            <a:satOff val="-58544"/>
            <a:lumOff val="-9736"/>
          </a:schemeClr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6">
            <a:hueOff val="10811956"/>
            <a:satOff val="-58544"/>
            <a:lumOff val="-9736"/>
          </a:schemeClr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6">
            <a:hueOff val="10811956"/>
            <a:satOff val="-58544"/>
            <a:lumOff val="-9736"/>
          </a:schemeClr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chemeClr val="accent6">
            <a:hueOff val="10811956"/>
            <a:satOff val="-58544"/>
            <a:lumOff val="-9736"/>
          </a:schemeClr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BFCFF"/>
    <a:srgbClr val="B1B9C0"/>
    <a:srgbClr val="FF7C08"/>
    <a:srgbClr val="1C74BE"/>
    <a:srgbClr val="C1E1FF"/>
    <a:srgbClr val="0150D8"/>
    <a:srgbClr val="3794FF"/>
    <a:srgbClr val="339933"/>
    <a:srgbClr val="034E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37F56B1-993F-4F36-93E4-1E5C2CD51226}" styleName="">
    <a:tblBg/>
    <a:wholeTbl>
      <a:tcTxStyle b="off" i="off">
        <a:font>
          <a:latin typeface="Helvetica"/>
          <a:ea typeface="Helvetica"/>
          <a:cs typeface="Helvetica"/>
        </a:font>
        <a:srgbClr val="0454D9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4F4F4"/>
          </a:solidFill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D8D7DF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97A4AD"/>
          </a:solidFill>
        </a:fill>
      </a:tcStyle>
    </a:lastRow>
    <a:firstRow>
      <a:tcTxStyle b="off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454D9"/>
          </a:solidFill>
        </a:fill>
      </a:tcStyle>
    </a:firstRow>
  </a:tblStyle>
  <a:tblStyle styleId="{38A9EDBE-A88A-48F5-B2E4-888D4BF599B3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252D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2E4E5">
              <a:alpha val="54527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635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BEAED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252D8"/>
          </a:solidFill>
        </a:fill>
      </a:tcStyle>
    </a:firstRow>
  </a:tblStyle>
  <a:tblStyle styleId="{FF4B6028-FCBE-401A-A1A8-659DC9DE68E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3175" cap="flat">
              <a:solidFill>
                <a:srgbClr val="C0C0C0"/>
              </a:solidFill>
              <a:prstDash val="solid"/>
              <a:miter lim="400000"/>
            </a:ln>
          </a:top>
          <a:bottom>
            <a:ln w="3175" cap="flat">
              <a:solidFill>
                <a:srgbClr val="C0C0C0"/>
              </a:solidFill>
              <a:prstDash val="solid"/>
              <a:miter lim="400000"/>
            </a:ln>
          </a:bottom>
          <a:insideH>
            <a:ln w="3175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BEAED">
              <a:alpha val="58913"/>
            </a:srgbClr>
          </a:solidFill>
        </a:fill>
      </a:tcStyle>
    </a:band2H>
    <a:firstCo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6350" cap="flat">
              <a:solidFill>
                <a:srgbClr val="A0A0A0"/>
              </a:solidFill>
              <a:prstDash val="solid"/>
              <a:miter lim="400000"/>
            </a:ln>
          </a:left>
          <a:right>
            <a:ln w="25400" cap="flat">
              <a:solidFill>
                <a:srgbClr val="D8D7DF"/>
              </a:solidFill>
              <a:prstDash val="solid"/>
              <a:miter lim="400000"/>
            </a:ln>
          </a:right>
          <a:top>
            <a:ln w="3175" cap="flat">
              <a:solidFill>
                <a:srgbClr val="A0A0A0"/>
              </a:solidFill>
              <a:prstDash val="solid"/>
              <a:miter lim="400000"/>
            </a:ln>
          </a:top>
          <a:bottom>
            <a:ln w="3175" cap="flat">
              <a:solidFill>
                <a:srgbClr val="A0A0A0"/>
              </a:solidFill>
              <a:prstDash val="solid"/>
              <a:miter lim="400000"/>
            </a:ln>
          </a:bottom>
          <a:insideH>
            <a:ln w="3175" cap="flat">
              <a:solidFill>
                <a:srgbClr val="A0A0A0"/>
              </a:solidFill>
              <a:prstDash val="solid"/>
              <a:miter lim="400000"/>
            </a:ln>
          </a:insideH>
          <a:insideV>
            <a:ln w="3175" cap="flat">
              <a:solidFill>
                <a:srgbClr val="A0A0A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97A4AD"/>
              </a:solidFill>
              <a:prstDash val="solid"/>
              <a:miter lim="400000"/>
            </a:ln>
          </a:top>
          <a:bottom>
            <a:ln w="6350" cap="flat">
              <a:solidFill>
                <a:srgbClr val="A0A0A0"/>
              </a:solidFill>
              <a:prstDash val="solid"/>
              <a:miter lim="400000"/>
            </a:ln>
          </a:bottom>
          <a:insideH>
            <a:ln w="6350" cap="flat">
              <a:solidFill>
                <a:srgbClr val="A0A0A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A0A0A0"/>
              </a:solidFill>
              <a:prstDash val="solid"/>
              <a:miter lim="400000"/>
            </a:ln>
          </a:top>
          <a:bottom>
            <a:ln w="9525" cap="flat">
              <a:solidFill>
                <a:srgbClr val="929292"/>
              </a:solidFill>
              <a:prstDash val="solid"/>
              <a:miter lim="400000"/>
            </a:ln>
          </a:bottom>
          <a:insideH>
            <a:ln w="3175" cap="flat">
              <a:solidFill>
                <a:srgbClr val="A0A0A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252D8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793D81CF-94F2-401A-BA57-92F5A7B2D0C5}" styleName="中度样式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/>
    <p:restoredTop sz="94710"/>
  </p:normalViewPr>
  <p:slideViewPr>
    <p:cSldViewPr snapToGrid="0" snapToObjects="1">
      <p:cViewPr varScale="1">
        <p:scale>
          <a:sx n="73" d="100"/>
          <a:sy n="73" d="100"/>
        </p:scale>
        <p:origin x="81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视频日均上传量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Sheet1!$A$2:$A$6</c:f>
              <c:numCache>
                <c:formatCode>General</c:formatCode>
                <c:ptCount val="5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10</c:v>
                </c:pt>
                <c:pt idx="1">
                  <c:v>18</c:v>
                </c:pt>
                <c:pt idx="2">
                  <c:v>30</c:v>
                </c:pt>
                <c:pt idx="3">
                  <c:v>95</c:v>
                </c:pt>
                <c:pt idx="4">
                  <c:v>115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34-C249-934F-D176C5F1C8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1397071"/>
        <c:axId val="1531398703"/>
      </c:barChart>
      <c:catAx>
        <c:axId val="1531397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31398703"/>
        <c:crosses val="autoZero"/>
        <c:auto val="1"/>
        <c:lblAlgn val="ctr"/>
        <c:lblOffset val="100"/>
        <c:noMultiLvlLbl val="0"/>
      </c:catAx>
      <c:valAx>
        <c:axId val="1531398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531397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645A6E0-B2E0-EE49-92BB-1DDBD96F2FD5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</dgm:pt>
    <dgm:pt modelId="{7BB2A172-3C8C-0644-8060-2368FB50EF35}">
      <dgm:prSet phldrT="[文本]" custT="1"/>
      <dgm:spPr/>
      <dgm:t>
        <a:bodyPr/>
        <a:lstStyle/>
        <a:p>
          <a:r>
            <a:rPr lang="en-US" altLang="zh-CN" sz="2800" dirty="0">
              <a:solidFill>
                <a:srgbClr val="000000"/>
              </a:solidFill>
            </a:rPr>
            <a:t>10w</a:t>
          </a:r>
          <a:endParaRPr lang="zh-CN" altLang="en-US" sz="3200" dirty="0">
            <a:solidFill>
              <a:srgbClr val="000000"/>
            </a:solidFill>
          </a:endParaRPr>
        </a:p>
      </dgm:t>
    </dgm:pt>
    <dgm:pt modelId="{483E9EE7-6AE9-3044-A64A-3122BB7C8194}" type="parTrans" cxnId="{3362DE1D-8DE0-664C-82A9-8BB14B0BF8B1}">
      <dgm:prSet/>
      <dgm:spPr/>
      <dgm:t>
        <a:bodyPr/>
        <a:lstStyle/>
        <a:p>
          <a:endParaRPr lang="zh-CN" altLang="en-US"/>
        </a:p>
      </dgm:t>
    </dgm:pt>
    <dgm:pt modelId="{A0A84203-A84F-C94F-8410-77E869BD6FD6}" type="sibTrans" cxnId="{3362DE1D-8DE0-664C-82A9-8BB14B0BF8B1}">
      <dgm:prSet/>
      <dgm:spPr/>
      <dgm:t>
        <a:bodyPr/>
        <a:lstStyle/>
        <a:p>
          <a:endParaRPr lang="zh-CN" altLang="en-US"/>
        </a:p>
      </dgm:t>
    </dgm:pt>
    <dgm:pt modelId="{9793C010-07D3-5045-8D3E-736DD42646B7}">
      <dgm:prSet phldrT="[文本]" custT="1"/>
      <dgm:spPr/>
      <dgm:t>
        <a:bodyPr/>
        <a:lstStyle/>
        <a:p>
          <a:r>
            <a:rPr lang="en-US" altLang="zh-CN" sz="2800" dirty="0">
              <a:solidFill>
                <a:srgbClr val="000000"/>
              </a:solidFill>
            </a:rPr>
            <a:t>110w</a:t>
          </a:r>
          <a:endParaRPr lang="zh-CN" altLang="en-US" sz="2800" dirty="0">
            <a:solidFill>
              <a:srgbClr val="000000"/>
            </a:solidFill>
          </a:endParaRPr>
        </a:p>
      </dgm:t>
    </dgm:pt>
    <dgm:pt modelId="{63EE1E4E-7300-9F47-B32A-03E45510B506}" type="parTrans" cxnId="{D1121413-FBF6-E54A-8A9A-4FF9EA24C8D3}">
      <dgm:prSet/>
      <dgm:spPr/>
      <dgm:t>
        <a:bodyPr/>
        <a:lstStyle/>
        <a:p>
          <a:endParaRPr lang="zh-CN" altLang="en-US"/>
        </a:p>
      </dgm:t>
    </dgm:pt>
    <dgm:pt modelId="{CD89F3C3-86AB-0A4E-A1C5-2ED5CA32DBE2}" type="sibTrans" cxnId="{D1121413-FBF6-E54A-8A9A-4FF9EA24C8D3}">
      <dgm:prSet/>
      <dgm:spPr/>
      <dgm:t>
        <a:bodyPr/>
        <a:lstStyle/>
        <a:p>
          <a:endParaRPr lang="zh-CN" altLang="en-US"/>
        </a:p>
      </dgm:t>
    </dgm:pt>
    <dgm:pt modelId="{7CB9378F-AC12-8E44-AE39-23A368839540}" type="pres">
      <dgm:prSet presAssocID="{8645A6E0-B2E0-EE49-92BB-1DDBD96F2FD5}" presName="arrowDiagram" presStyleCnt="0">
        <dgm:presLayoutVars>
          <dgm:chMax val="5"/>
          <dgm:dir/>
          <dgm:resizeHandles val="exact"/>
        </dgm:presLayoutVars>
      </dgm:prSet>
      <dgm:spPr/>
    </dgm:pt>
    <dgm:pt modelId="{27188B4C-3476-8A49-B75E-628F70E8499E}" type="pres">
      <dgm:prSet presAssocID="{8645A6E0-B2E0-EE49-92BB-1DDBD96F2FD5}" presName="arrow" presStyleLbl="bgShp" presStyleIdx="0" presStyleCnt="1"/>
      <dgm:spPr/>
    </dgm:pt>
    <dgm:pt modelId="{6E64EB7A-4D1A-6A4F-B979-B2A67DE32997}" type="pres">
      <dgm:prSet presAssocID="{8645A6E0-B2E0-EE49-92BB-1DDBD96F2FD5}" presName="arrowDiagram2" presStyleCnt="0"/>
      <dgm:spPr/>
    </dgm:pt>
    <dgm:pt modelId="{5C3D0513-A10F-6A48-95C4-8132350CAD76}" type="pres">
      <dgm:prSet presAssocID="{7BB2A172-3C8C-0644-8060-2368FB50EF35}" presName="bullet2a" presStyleLbl="node1" presStyleIdx="0" presStyleCnt="2"/>
      <dgm:spPr/>
    </dgm:pt>
    <dgm:pt modelId="{5EEDC291-5EC4-7E4D-AE6C-09605877F739}" type="pres">
      <dgm:prSet presAssocID="{7BB2A172-3C8C-0644-8060-2368FB50EF35}" presName="textBox2a" presStyleLbl="revTx" presStyleIdx="0" presStyleCnt="2" custLinFactNeighborX="12769" custLinFactNeighborY="-43760">
        <dgm:presLayoutVars>
          <dgm:bulletEnabled val="1"/>
        </dgm:presLayoutVars>
      </dgm:prSet>
      <dgm:spPr/>
    </dgm:pt>
    <dgm:pt modelId="{E74A702A-673F-524D-87EB-4524D8BC5CCB}" type="pres">
      <dgm:prSet presAssocID="{9793C010-07D3-5045-8D3E-736DD42646B7}" presName="bullet2b" presStyleLbl="node1" presStyleIdx="1" presStyleCnt="2"/>
      <dgm:spPr/>
    </dgm:pt>
    <dgm:pt modelId="{50858FBC-4681-E543-A6C2-4D56CBFA447E}" type="pres">
      <dgm:prSet presAssocID="{9793C010-07D3-5045-8D3E-736DD42646B7}" presName="textBox2b" presStyleLbl="revTx" presStyleIdx="1" presStyleCnt="2" custLinFactNeighborX="9214" custLinFactNeighborY="-19994">
        <dgm:presLayoutVars>
          <dgm:bulletEnabled val="1"/>
        </dgm:presLayoutVars>
      </dgm:prSet>
      <dgm:spPr/>
    </dgm:pt>
  </dgm:ptLst>
  <dgm:cxnLst>
    <dgm:cxn modelId="{D1121413-FBF6-E54A-8A9A-4FF9EA24C8D3}" srcId="{8645A6E0-B2E0-EE49-92BB-1DDBD96F2FD5}" destId="{9793C010-07D3-5045-8D3E-736DD42646B7}" srcOrd="1" destOrd="0" parTransId="{63EE1E4E-7300-9F47-B32A-03E45510B506}" sibTransId="{CD89F3C3-86AB-0A4E-A1C5-2ED5CA32DBE2}"/>
    <dgm:cxn modelId="{3362DE1D-8DE0-664C-82A9-8BB14B0BF8B1}" srcId="{8645A6E0-B2E0-EE49-92BB-1DDBD96F2FD5}" destId="{7BB2A172-3C8C-0644-8060-2368FB50EF35}" srcOrd="0" destOrd="0" parTransId="{483E9EE7-6AE9-3044-A64A-3122BB7C8194}" sibTransId="{A0A84203-A84F-C94F-8410-77E869BD6FD6}"/>
    <dgm:cxn modelId="{D89094B4-2C13-7243-A3A7-1D68B8B2C48F}" type="presOf" srcId="{7BB2A172-3C8C-0644-8060-2368FB50EF35}" destId="{5EEDC291-5EC4-7E4D-AE6C-09605877F739}" srcOrd="0" destOrd="0" presId="urn:microsoft.com/office/officeart/2005/8/layout/arrow2"/>
    <dgm:cxn modelId="{AB9288E8-B146-8E4D-BA53-1E0D91F2D0E5}" type="presOf" srcId="{9793C010-07D3-5045-8D3E-736DD42646B7}" destId="{50858FBC-4681-E543-A6C2-4D56CBFA447E}" srcOrd="0" destOrd="0" presId="urn:microsoft.com/office/officeart/2005/8/layout/arrow2"/>
    <dgm:cxn modelId="{0ACC45FF-0770-8D40-B387-7A36DD205E73}" type="presOf" srcId="{8645A6E0-B2E0-EE49-92BB-1DDBD96F2FD5}" destId="{7CB9378F-AC12-8E44-AE39-23A368839540}" srcOrd="0" destOrd="0" presId="urn:microsoft.com/office/officeart/2005/8/layout/arrow2"/>
    <dgm:cxn modelId="{43171549-1151-5749-B0DD-CED42A3AFE09}" type="presParOf" srcId="{7CB9378F-AC12-8E44-AE39-23A368839540}" destId="{27188B4C-3476-8A49-B75E-628F70E8499E}" srcOrd="0" destOrd="0" presId="urn:microsoft.com/office/officeart/2005/8/layout/arrow2"/>
    <dgm:cxn modelId="{6474A4AC-4B61-AC4D-9FF2-D5B21D006D4F}" type="presParOf" srcId="{7CB9378F-AC12-8E44-AE39-23A368839540}" destId="{6E64EB7A-4D1A-6A4F-B979-B2A67DE32997}" srcOrd="1" destOrd="0" presId="urn:microsoft.com/office/officeart/2005/8/layout/arrow2"/>
    <dgm:cxn modelId="{9E3C15CB-8434-3846-BCA7-4BAC6B1ED465}" type="presParOf" srcId="{6E64EB7A-4D1A-6A4F-B979-B2A67DE32997}" destId="{5C3D0513-A10F-6A48-95C4-8132350CAD76}" srcOrd="0" destOrd="0" presId="urn:microsoft.com/office/officeart/2005/8/layout/arrow2"/>
    <dgm:cxn modelId="{81DC7236-D213-4A46-971B-232673BB7EA5}" type="presParOf" srcId="{6E64EB7A-4D1A-6A4F-B979-B2A67DE32997}" destId="{5EEDC291-5EC4-7E4D-AE6C-09605877F739}" srcOrd="1" destOrd="0" presId="urn:microsoft.com/office/officeart/2005/8/layout/arrow2"/>
    <dgm:cxn modelId="{9039700B-CB45-7343-84A1-EAC5291D3BBE}" type="presParOf" srcId="{6E64EB7A-4D1A-6A4F-B979-B2A67DE32997}" destId="{E74A702A-673F-524D-87EB-4524D8BC5CCB}" srcOrd="2" destOrd="0" presId="urn:microsoft.com/office/officeart/2005/8/layout/arrow2"/>
    <dgm:cxn modelId="{61DD4F84-633C-7F4C-9054-031F35274BAF}" type="presParOf" srcId="{6E64EB7A-4D1A-6A4F-B979-B2A67DE32997}" destId="{50858FBC-4681-E543-A6C2-4D56CBFA447E}" srcOrd="3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DCA2CF-893A-A748-BEBB-FBCD2B6EA2B9}" type="doc">
      <dgm:prSet loTypeId="urn:microsoft.com/office/officeart/2005/8/layout/hProcess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4C6802B-32EA-794D-9614-BE29A8F728AA}">
      <dgm:prSet phldrT="[文本]" custT="1"/>
      <dgm:spPr>
        <a:solidFill>
          <a:srgbClr val="0065C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76200" tIns="50800" rIns="76200" bIns="50800" numCol="1" spcCol="1270" anchor="ctr" anchorCtr="0"/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需  求</a:t>
          </a:r>
          <a:endParaRPr lang="zh-CN" altLang="en-US" sz="40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gm:t>
    </dgm:pt>
    <dgm:pt modelId="{1E0FD3E4-6DE0-BA43-ACEB-4DA5783B7644}" type="parTrans" cxnId="{BFA9B6DF-64E2-714B-8F83-BA69F4886851}">
      <dgm:prSet/>
      <dgm:spPr/>
      <dgm:t>
        <a:bodyPr/>
        <a:lstStyle/>
        <a:p>
          <a:endParaRPr lang="zh-CN" altLang="en-US"/>
        </a:p>
      </dgm:t>
    </dgm:pt>
    <dgm:pt modelId="{2B67A7B6-4E45-BA4A-BC2F-1DA65CC1CA4F}" type="sibTrans" cxnId="{BFA9B6DF-64E2-714B-8F83-BA69F4886851}">
      <dgm:prSet/>
      <dgm:spPr/>
      <dgm:t>
        <a:bodyPr/>
        <a:lstStyle/>
        <a:p>
          <a:endParaRPr lang="zh-CN" altLang="en-US"/>
        </a:p>
      </dgm:t>
    </dgm:pt>
    <dgm:pt modelId="{8C176872-7F99-7547-9438-2DB55FD4A57B}">
      <dgm:prSet phldrT="[文本]" custT="1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数据增量大</a:t>
          </a:r>
          <a:endParaRPr lang="zh-CN" altLang="en-US" sz="2800" dirty="0">
            <a:solidFill>
              <a:srgbClr val="000000"/>
            </a:solidFill>
          </a:endParaRPr>
        </a:p>
      </dgm:t>
    </dgm:pt>
    <dgm:pt modelId="{3E788BD4-9808-044B-873F-0D76AAABC07B}" type="parTrans" cxnId="{7E1A4A6B-1F28-AA41-A8EC-543FE435AA1A}">
      <dgm:prSet/>
      <dgm:spPr/>
      <dgm:t>
        <a:bodyPr/>
        <a:lstStyle/>
        <a:p>
          <a:endParaRPr lang="zh-CN" altLang="en-US"/>
        </a:p>
      </dgm:t>
    </dgm:pt>
    <dgm:pt modelId="{7279F72B-9A91-6F4A-AFDE-F06D1C6C3AEC}" type="sibTrans" cxnId="{7E1A4A6B-1F28-AA41-A8EC-543FE435AA1A}">
      <dgm:prSet/>
      <dgm:spPr/>
      <dgm:t>
        <a:bodyPr/>
        <a:lstStyle/>
        <a:p>
          <a:endParaRPr lang="zh-CN" altLang="en-US"/>
        </a:p>
      </dgm:t>
    </dgm:pt>
    <dgm:pt modelId="{71C7C6AF-F788-C64C-BB5C-DE5E425CA91C}">
      <dgm:prSet phldrT="[文本]" custT="1"/>
      <dgm:spPr/>
      <dgm:t>
        <a:bodyPr/>
        <a:lstStyle/>
        <a:p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现  状</a:t>
          </a:r>
          <a:endParaRPr lang="zh-CN" altLang="en-US" sz="65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gm:t>
    </dgm:pt>
    <dgm:pt modelId="{9C2D0AE2-2B93-134A-AB31-81922DAEE76D}" type="parTrans" cxnId="{B769EE3B-9AAA-6B4C-B848-038EE7161BBF}">
      <dgm:prSet/>
      <dgm:spPr/>
      <dgm:t>
        <a:bodyPr/>
        <a:lstStyle/>
        <a:p>
          <a:endParaRPr lang="zh-CN" altLang="en-US"/>
        </a:p>
      </dgm:t>
    </dgm:pt>
    <dgm:pt modelId="{53CC122F-B683-DB42-B219-6D529EF4C690}" type="sibTrans" cxnId="{B769EE3B-9AAA-6B4C-B848-038EE7161BBF}">
      <dgm:prSet/>
      <dgm:spPr/>
      <dgm:t>
        <a:bodyPr/>
        <a:lstStyle/>
        <a:p>
          <a:endParaRPr lang="zh-CN" altLang="en-US"/>
        </a:p>
      </dgm:t>
    </dgm:pt>
    <dgm:pt modelId="{418CA824-4F3C-C842-A08F-1B508BAF0D6A}">
      <dgm:prSet phldrT="[文本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旧媒资视频存量数据规模：</a:t>
          </a:r>
          <a:r>
            <a:rPr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4</a:t>
          </a:r>
          <a:r>
            <a:rPr lang="zh-CN" altLang="en-US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亿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vid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  根据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vid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的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hash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值进行分库分表</a:t>
          </a:r>
          <a:endParaRPr lang="zh-CN" altLang="en-US" dirty="0"/>
        </a:p>
      </dgm:t>
    </dgm:pt>
    <dgm:pt modelId="{909EFEB3-F8D2-AA43-BBFE-3CDD4FC8436D}" type="parTrans" cxnId="{EC3598D4-78A8-BF4F-9AE4-1234EA80E494}">
      <dgm:prSet/>
      <dgm:spPr/>
      <dgm:t>
        <a:bodyPr/>
        <a:lstStyle/>
        <a:p>
          <a:endParaRPr lang="zh-CN" altLang="en-US"/>
        </a:p>
      </dgm:t>
    </dgm:pt>
    <dgm:pt modelId="{3AB99A89-EF87-4B4D-A94E-B8933FA2753D}" type="sibTrans" cxnId="{EC3598D4-78A8-BF4F-9AE4-1234EA80E494}">
      <dgm:prSet/>
      <dgm:spPr/>
      <dgm:t>
        <a:bodyPr/>
        <a:lstStyle/>
        <a:p>
          <a:endParaRPr lang="zh-CN" altLang="en-US"/>
        </a:p>
      </dgm:t>
    </dgm:pt>
    <dgm:pt modelId="{D6F7AA68-0423-7845-A4D4-387B9F67A069}">
      <dgm:prSet phldrT="[文本]"/>
      <dgm:spPr>
        <a:noFill/>
      </dgm:spPr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存在上百个字段的大横表，难以持续扩展</a:t>
          </a:r>
          <a:endParaRPr lang="zh-CN" altLang="en-US" dirty="0"/>
        </a:p>
      </dgm:t>
    </dgm:pt>
    <dgm:pt modelId="{6985892F-A347-BB4E-AA11-3C168416B7D3}" type="parTrans" cxnId="{DC1C6B91-8E72-FF44-AC56-B8993FE221EE}">
      <dgm:prSet/>
      <dgm:spPr/>
      <dgm:t>
        <a:bodyPr/>
        <a:lstStyle/>
        <a:p>
          <a:endParaRPr lang="zh-CN" altLang="en-US"/>
        </a:p>
      </dgm:t>
    </dgm:pt>
    <dgm:pt modelId="{58DA1CE2-0817-F447-B33B-CCF076ED2517}" type="sibTrans" cxnId="{DC1C6B91-8E72-FF44-AC56-B8993FE221EE}">
      <dgm:prSet/>
      <dgm:spPr/>
      <dgm:t>
        <a:bodyPr/>
        <a:lstStyle/>
        <a:p>
          <a:endParaRPr lang="zh-CN" altLang="en-US"/>
        </a:p>
      </dgm:t>
    </dgm:pt>
    <dgm:pt modelId="{584602DE-F208-774C-8E76-12AA7D625C14}">
      <dgm:prSet phldrT="[文本]" custT="1"/>
      <dgm:spPr/>
      <dgm:t>
        <a:bodyPr/>
        <a:lstStyle/>
        <a:p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挑  战</a:t>
          </a:r>
          <a:endParaRPr lang="zh-CN" altLang="en-US" sz="65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gm:t>
    </dgm:pt>
    <dgm:pt modelId="{1D3BB1F3-4CCA-224F-B8D7-F1F5DF3EDF8F}" type="parTrans" cxnId="{AF97F880-3317-104A-98E2-CE33E763DEBB}">
      <dgm:prSet/>
      <dgm:spPr/>
      <dgm:t>
        <a:bodyPr/>
        <a:lstStyle/>
        <a:p>
          <a:endParaRPr lang="zh-CN" altLang="en-US"/>
        </a:p>
      </dgm:t>
    </dgm:pt>
    <dgm:pt modelId="{4805649F-5B76-524B-894E-9083C6320640}" type="sibTrans" cxnId="{AF97F880-3317-104A-98E2-CE33E763DEBB}">
      <dgm:prSet/>
      <dgm:spPr/>
      <dgm:t>
        <a:bodyPr/>
        <a:lstStyle/>
        <a:p>
          <a:endParaRPr lang="zh-CN" altLang="en-US"/>
        </a:p>
      </dgm:t>
    </dgm:pt>
    <dgm:pt modelId="{3AA78274-B442-7E43-9FDF-F38600F2858D}">
      <dgm:prSet phldrT="[文本]" custT="1"/>
      <dgm:spPr>
        <a:noFill/>
      </dgm:spPr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需要一个兼顾</a:t>
          </a:r>
          <a:r>
            <a:rPr lang="zh-CN" altLang="en-US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水平扩容</a:t>
          </a:r>
          <a:r>
            <a: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与</a:t>
          </a:r>
          <a:r>
            <a:rPr lang="zh-CN" altLang="en-US" sz="2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字段增加</a:t>
          </a:r>
          <a:r>
            <a: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的存储方案</a:t>
          </a:r>
          <a:endParaRPr lang="zh-CN" altLang="en-US" sz="28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41711A88-D216-F243-981D-373B4229C93A}" type="parTrans" cxnId="{F8616CBD-62C3-5542-8122-FE70EFE52044}">
      <dgm:prSet/>
      <dgm:spPr/>
      <dgm:t>
        <a:bodyPr/>
        <a:lstStyle/>
        <a:p>
          <a:endParaRPr lang="zh-CN" altLang="en-US"/>
        </a:p>
      </dgm:t>
    </dgm:pt>
    <dgm:pt modelId="{8CE12582-1E65-684A-8BF5-54062C40C81E}" type="sibTrans" cxnId="{F8616CBD-62C3-5542-8122-FE70EFE52044}">
      <dgm:prSet/>
      <dgm:spPr/>
      <dgm:t>
        <a:bodyPr/>
        <a:lstStyle/>
        <a:p>
          <a:endParaRPr lang="zh-CN" altLang="en-US"/>
        </a:p>
      </dgm:t>
    </dgm:pt>
    <dgm:pt modelId="{9822CD85-18A5-954B-946F-220E0177664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经常需要添加新字段运营</a:t>
          </a:r>
        </a:p>
      </dgm:t>
    </dgm:pt>
    <dgm:pt modelId="{EF4606F1-EB70-7642-853D-5782367F48E3}" type="parTrans" cxnId="{A1057E58-CC8F-6441-991F-E1FFE9229ACF}">
      <dgm:prSet/>
      <dgm:spPr/>
      <dgm:t>
        <a:bodyPr/>
        <a:lstStyle/>
        <a:p>
          <a:endParaRPr lang="zh-CN" altLang="en-US"/>
        </a:p>
      </dgm:t>
    </dgm:pt>
    <dgm:pt modelId="{A1BDB59D-E672-9848-8C5D-D3D72B61E634}" type="sibTrans" cxnId="{A1057E58-CC8F-6441-991F-E1FFE9229ACF}">
      <dgm:prSet/>
      <dgm:spPr/>
      <dgm:t>
        <a:bodyPr/>
        <a:lstStyle/>
        <a:p>
          <a:endParaRPr lang="zh-CN" altLang="en-US"/>
        </a:p>
      </dgm:t>
    </dgm:pt>
    <dgm:pt modelId="{750A2C87-5C93-1345-8395-05AE64B76888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横表，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表：共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表 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4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亿行数据</a:t>
          </a:r>
          <a:endParaRPr lang="en-US" altLang="zh-CN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A696811-C886-B446-8BD4-5E4D871E883E}" type="parTrans" cxnId="{94CFC5B9-EEBD-734E-942F-179F52E25955}">
      <dgm:prSet/>
      <dgm:spPr/>
      <dgm:t>
        <a:bodyPr/>
        <a:lstStyle/>
        <a:p>
          <a:endParaRPr lang="zh-CN" altLang="en-US"/>
        </a:p>
      </dgm:t>
    </dgm:pt>
    <dgm:pt modelId="{09D4EEC1-39C2-FE4B-89B0-A0462735C62C}" type="sibTrans" cxnId="{94CFC5B9-EEBD-734E-942F-179F52E25955}">
      <dgm:prSet/>
      <dgm:spPr/>
      <dgm:t>
        <a:bodyPr/>
        <a:lstStyle/>
        <a:p>
          <a:endParaRPr lang="zh-CN" altLang="en-US"/>
        </a:p>
      </dgm:t>
    </dgm:pt>
    <dgm:pt modelId="{416141BB-0F6D-854B-AE8D-746B15FFF57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竖表，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100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表：共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1000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表 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个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vid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平均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50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个字段，</a:t>
          </a:r>
          <a:r>
            <a: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200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亿行左右</a:t>
          </a:r>
          <a:endParaRPr lang="en-US" altLang="zh-CN" dirty="0">
            <a:ea typeface="Microsoft YaHei" panose="020B0503020204020204" pitchFamily="34" charset="-122"/>
          </a:endParaRPr>
        </a:p>
      </dgm:t>
    </dgm:pt>
    <dgm:pt modelId="{A496A7B9-477D-D547-A20D-1970395ACBBD}" type="parTrans" cxnId="{939EA505-A037-454B-9C66-0E1A3865FE42}">
      <dgm:prSet/>
      <dgm:spPr/>
      <dgm:t>
        <a:bodyPr/>
        <a:lstStyle/>
        <a:p>
          <a:endParaRPr lang="zh-CN" altLang="en-US"/>
        </a:p>
      </dgm:t>
    </dgm:pt>
    <dgm:pt modelId="{BDBA8AA2-5E59-5C4F-9169-AF31A0DA20B4}" type="sibTrans" cxnId="{939EA505-A037-454B-9C66-0E1A3865FE42}">
      <dgm:prSet/>
      <dgm:spPr/>
      <dgm:t>
        <a:bodyPr/>
        <a:lstStyle/>
        <a:p>
          <a:endParaRPr lang="zh-CN" altLang="en-US"/>
        </a:p>
      </dgm:t>
    </dgm:pt>
    <dgm:pt modelId="{8C14584C-0A79-3C42-90B3-675A5903D53A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存储量单机近</a:t>
          </a:r>
          <a:r>
            <a:rPr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4.5T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，容量已经使用</a:t>
          </a:r>
          <a:r>
            <a:rPr lang="en-US" altLang="zh-CN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95%</a:t>
          </a: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，难以直接扩容。</a:t>
          </a:r>
          <a:endParaRPr lang="en-US" altLang="zh-CN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BEBDC869-8A7F-D142-9433-26F336FF77DD}" type="parTrans" cxnId="{C3730D96-B406-104D-ABAB-303937E5D6FC}">
      <dgm:prSet/>
      <dgm:spPr/>
      <dgm:t>
        <a:bodyPr/>
        <a:lstStyle/>
        <a:p>
          <a:endParaRPr lang="zh-CN" altLang="en-US"/>
        </a:p>
      </dgm:t>
    </dgm:pt>
    <dgm:pt modelId="{93C42785-C2AC-0841-9293-E77ACCAF36E0}" type="sibTrans" cxnId="{C3730D96-B406-104D-ABAB-303937E5D6FC}">
      <dgm:prSet/>
      <dgm:spPr/>
      <dgm:t>
        <a:bodyPr/>
        <a:lstStyle/>
        <a:p>
          <a:endParaRPr lang="zh-CN" altLang="en-US"/>
        </a:p>
      </dgm:t>
    </dgm:pt>
    <dgm:pt modelId="{21245C83-0D33-414F-BC91-2AD74C730F44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竖表扩容困难，不能无限制写入新字段数据</a:t>
          </a:r>
          <a:endParaRPr kumimoji="0" lang="zh-CN" altLang="en-US" b="0" i="0" u="none" strike="noStrike" cap="none" spc="0" normalizeH="0" baseline="0" dirty="0">
            <a:ln>
              <a:noFill/>
            </a:ln>
            <a:solidFill>
              <a:schemeClr val="accent6">
                <a:hueOff val="10811956"/>
                <a:satOff val="-58544"/>
                <a:lumOff val="-9736"/>
              </a:schemeClr>
            </a:solidFill>
            <a:effectLst/>
            <a:uFillTx/>
            <a:latin typeface="Helvetica"/>
            <a:ea typeface="Helvetica"/>
            <a:cs typeface="Helvetica"/>
            <a:sym typeface="Helvetica"/>
          </a:endParaRPr>
        </a:p>
      </dgm:t>
    </dgm:pt>
    <dgm:pt modelId="{0180ECB9-7EE8-944A-824A-737A3180866E}" type="parTrans" cxnId="{852CA25F-28A2-4247-BEB2-C114C37CBD5D}">
      <dgm:prSet/>
      <dgm:spPr/>
      <dgm:t>
        <a:bodyPr/>
        <a:lstStyle/>
        <a:p>
          <a:endParaRPr lang="zh-CN" altLang="en-US"/>
        </a:p>
      </dgm:t>
    </dgm:pt>
    <dgm:pt modelId="{0197372C-C425-244C-8CC5-537376F79E3E}" type="sibTrans" cxnId="{852CA25F-28A2-4247-BEB2-C114C37CBD5D}">
      <dgm:prSet/>
      <dgm:spPr/>
      <dgm:t>
        <a:bodyPr/>
        <a:lstStyle/>
        <a:p>
          <a:endParaRPr lang="zh-CN" altLang="en-US"/>
        </a:p>
      </dgm:t>
    </dgm:pt>
    <dgm:pt modelId="{6F79B2FF-7989-7A49-B45F-3C85B88BB46B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kumimoji="0" lang="zh-CN" altLang="en-US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"/>
              <a:sym typeface="Helvetica"/>
            </a:rPr>
            <a:t>随着数据的持续增加，导致数据库性能极速下降，无法提供正常服务</a:t>
          </a:r>
        </a:p>
      </dgm:t>
    </dgm:pt>
    <dgm:pt modelId="{D3ED1A28-6564-3B48-A127-756720CD3C99}" type="parTrans" cxnId="{9BD3C1FB-B251-7B48-AE91-E8591978B19D}">
      <dgm:prSet/>
      <dgm:spPr/>
      <dgm:t>
        <a:bodyPr/>
        <a:lstStyle/>
        <a:p>
          <a:endParaRPr lang="zh-CN" altLang="en-US"/>
        </a:p>
      </dgm:t>
    </dgm:pt>
    <dgm:pt modelId="{9027D828-4F5A-884D-96E0-3C5D5B494A0A}" type="sibTrans" cxnId="{9BD3C1FB-B251-7B48-AE91-E8591978B19D}">
      <dgm:prSet/>
      <dgm:spPr/>
      <dgm:t>
        <a:bodyPr/>
        <a:lstStyle/>
        <a:p>
          <a:endParaRPr lang="zh-CN" altLang="en-US"/>
        </a:p>
      </dgm:t>
    </dgm:pt>
    <dgm:pt modelId="{C71F20A0-7207-D743-9ACE-3393E8113473}" type="pres">
      <dgm:prSet presAssocID="{C2DCA2CF-893A-A748-BEBB-FBCD2B6EA2B9}" presName="Name0" presStyleCnt="0">
        <dgm:presLayoutVars>
          <dgm:dir/>
          <dgm:animLvl val="lvl"/>
          <dgm:resizeHandles val="exact"/>
        </dgm:presLayoutVars>
      </dgm:prSet>
      <dgm:spPr/>
    </dgm:pt>
    <dgm:pt modelId="{A35FA73C-D71F-4342-B88C-A2B1DA429963}" type="pres">
      <dgm:prSet presAssocID="{C2DCA2CF-893A-A748-BEBB-FBCD2B6EA2B9}" presName="tSp" presStyleCnt="0"/>
      <dgm:spPr/>
    </dgm:pt>
    <dgm:pt modelId="{8FCEEC2B-AB27-FB48-AFEA-933ED2BC5EE6}" type="pres">
      <dgm:prSet presAssocID="{C2DCA2CF-893A-A748-BEBB-FBCD2B6EA2B9}" presName="bSp" presStyleCnt="0"/>
      <dgm:spPr/>
    </dgm:pt>
    <dgm:pt modelId="{2E730A62-0D4E-0B42-9C8E-1C3304D35CC6}" type="pres">
      <dgm:prSet presAssocID="{C2DCA2CF-893A-A748-BEBB-FBCD2B6EA2B9}" presName="process" presStyleCnt="0"/>
      <dgm:spPr/>
    </dgm:pt>
    <dgm:pt modelId="{DC1E5174-E521-644A-A40F-C13F31401017}" type="pres">
      <dgm:prSet presAssocID="{54C6802B-32EA-794D-9614-BE29A8F728AA}" presName="composite1" presStyleCnt="0"/>
      <dgm:spPr/>
    </dgm:pt>
    <dgm:pt modelId="{B67972BA-BFED-6647-8A39-C961A0699925}" type="pres">
      <dgm:prSet presAssocID="{54C6802B-32EA-794D-9614-BE29A8F728AA}" presName="dummyNode1" presStyleLbl="node1" presStyleIdx="0" presStyleCnt="3"/>
      <dgm:spPr/>
    </dgm:pt>
    <dgm:pt modelId="{327C83E7-4419-AE4E-9DCB-B3B352529A36}" type="pres">
      <dgm:prSet presAssocID="{54C6802B-32EA-794D-9614-BE29A8F728AA}" presName="childNode1" presStyleLbl="bgAcc1" presStyleIdx="0" presStyleCnt="3" custScaleX="107389" custScaleY="53849" custLinFactNeighborX="-23" custLinFactNeighborY="21173">
        <dgm:presLayoutVars>
          <dgm:bulletEnabled val="1"/>
        </dgm:presLayoutVars>
      </dgm:prSet>
      <dgm:spPr/>
    </dgm:pt>
    <dgm:pt modelId="{B26A1A27-311C-F94B-A164-1AED741A35C8}" type="pres">
      <dgm:prSet presAssocID="{54C6802B-32EA-794D-9614-BE29A8F728AA}" presName="childNode1tx" presStyleLbl="bgAcc1" presStyleIdx="0" presStyleCnt="3">
        <dgm:presLayoutVars>
          <dgm:bulletEnabled val="1"/>
        </dgm:presLayoutVars>
      </dgm:prSet>
      <dgm:spPr/>
    </dgm:pt>
    <dgm:pt modelId="{EFF9E912-15D0-434C-A472-FE7497DE2D6D}" type="pres">
      <dgm:prSet presAssocID="{54C6802B-32EA-794D-9614-BE29A8F728AA}" presName="parentNode1" presStyleLbl="node1" presStyleIdx="0" presStyleCnt="3" custScaleX="55702" custScaleY="46791" custLinFactNeighborX="-19767" custLinFactNeighborY="-4701">
        <dgm:presLayoutVars>
          <dgm:chMax val="1"/>
          <dgm:bulletEnabled val="1"/>
        </dgm:presLayoutVars>
      </dgm:prSet>
      <dgm:spPr>
        <a:xfrm>
          <a:off x="1524096" y="5548509"/>
          <a:ext cx="2391276" cy="787213"/>
        </a:xfrm>
        <a:prstGeom prst="roundRect">
          <a:avLst>
            <a:gd name="adj" fmla="val 10000"/>
          </a:avLst>
        </a:prstGeom>
      </dgm:spPr>
    </dgm:pt>
    <dgm:pt modelId="{29962CC5-0BAB-354A-A107-686D7ECA7FC9}" type="pres">
      <dgm:prSet presAssocID="{54C6802B-32EA-794D-9614-BE29A8F728AA}" presName="connSite1" presStyleCnt="0"/>
      <dgm:spPr/>
    </dgm:pt>
    <dgm:pt modelId="{63F6B034-17CE-DB42-A9C7-E25727810953}" type="pres">
      <dgm:prSet presAssocID="{2B67A7B6-4E45-BA4A-BC2F-1DA65CC1CA4F}" presName="Name9" presStyleLbl="sibTrans2D1" presStyleIdx="0" presStyleCnt="2" custAng="746816" custScaleX="79365" custLinFactNeighborX="-10549" custLinFactNeighborY="5697"/>
      <dgm:spPr/>
    </dgm:pt>
    <dgm:pt modelId="{DB9C9758-1AB0-704D-B69C-122539273E60}" type="pres">
      <dgm:prSet presAssocID="{71C7C6AF-F788-C64C-BB5C-DE5E425CA91C}" presName="composite2" presStyleCnt="0"/>
      <dgm:spPr/>
    </dgm:pt>
    <dgm:pt modelId="{CE075B5B-A06D-4441-8CB5-8DC93D171265}" type="pres">
      <dgm:prSet presAssocID="{71C7C6AF-F788-C64C-BB5C-DE5E425CA91C}" presName="dummyNode2" presStyleLbl="node1" presStyleIdx="0" presStyleCnt="3"/>
      <dgm:spPr/>
    </dgm:pt>
    <dgm:pt modelId="{C4A6147B-5AE8-024A-93AA-51621B7AD183}" type="pres">
      <dgm:prSet presAssocID="{71C7C6AF-F788-C64C-BB5C-DE5E425CA91C}" presName="childNode2" presStyleLbl="bgAcc1" presStyleIdx="1" presStyleCnt="3" custScaleY="195341">
        <dgm:presLayoutVars>
          <dgm:bulletEnabled val="1"/>
        </dgm:presLayoutVars>
      </dgm:prSet>
      <dgm:spPr/>
    </dgm:pt>
    <dgm:pt modelId="{0FF07E6D-6A6A-F347-AF91-C0AF22E8F9AE}" type="pres">
      <dgm:prSet presAssocID="{71C7C6AF-F788-C64C-BB5C-DE5E425CA91C}" presName="childNode2tx" presStyleLbl="bgAcc1" presStyleIdx="1" presStyleCnt="3">
        <dgm:presLayoutVars>
          <dgm:bulletEnabled val="1"/>
        </dgm:presLayoutVars>
      </dgm:prSet>
      <dgm:spPr/>
    </dgm:pt>
    <dgm:pt modelId="{69C47E3E-B3AF-844F-BABC-95302ACA4AAD}" type="pres">
      <dgm:prSet presAssocID="{71C7C6AF-F788-C64C-BB5C-DE5E425CA91C}" presName="parentNode2" presStyleLbl="node1" presStyleIdx="1" presStyleCnt="3" custScaleX="54609" custScaleY="45261" custLinFactY="-8363" custLinFactNeighborX="-17882" custLinFactNeighborY="-100000">
        <dgm:presLayoutVars>
          <dgm:chMax val="0"/>
          <dgm:bulletEnabled val="1"/>
        </dgm:presLayoutVars>
      </dgm:prSet>
      <dgm:spPr/>
    </dgm:pt>
    <dgm:pt modelId="{A1EE7323-FC5A-9440-A758-D458EF0A8943}" type="pres">
      <dgm:prSet presAssocID="{71C7C6AF-F788-C64C-BB5C-DE5E425CA91C}" presName="connSite2" presStyleCnt="0"/>
      <dgm:spPr/>
    </dgm:pt>
    <dgm:pt modelId="{FCF8896B-DD22-2D4D-8F88-E71510232860}" type="pres">
      <dgm:prSet presAssocID="{53CC122F-B683-DB42-B219-6D529EF4C690}" presName="Name18" presStyleLbl="sibTrans2D1" presStyleIdx="1" presStyleCnt="2" custAng="779890" custLinFactNeighborX="-5531" custLinFactNeighborY="9556"/>
      <dgm:spPr/>
    </dgm:pt>
    <dgm:pt modelId="{15E5DF00-D4C0-B643-A5FF-141BD3632DC9}" type="pres">
      <dgm:prSet presAssocID="{584602DE-F208-774C-8E76-12AA7D625C14}" presName="composite1" presStyleCnt="0"/>
      <dgm:spPr/>
    </dgm:pt>
    <dgm:pt modelId="{13F69657-8DC4-AC42-B7C2-8A92F32CBC51}" type="pres">
      <dgm:prSet presAssocID="{584602DE-F208-774C-8E76-12AA7D625C14}" presName="dummyNode1" presStyleLbl="node1" presStyleIdx="1" presStyleCnt="3"/>
      <dgm:spPr/>
    </dgm:pt>
    <dgm:pt modelId="{2EE1C301-B541-1548-9CCF-AD55F8C1FB9D}" type="pres">
      <dgm:prSet presAssocID="{584602DE-F208-774C-8E76-12AA7D625C14}" presName="childNode1" presStyleLbl="bgAcc1" presStyleIdx="2" presStyleCnt="3" custScaleY="71680" custLinFactNeighborX="-950" custLinFactNeighborY="-5693">
        <dgm:presLayoutVars>
          <dgm:bulletEnabled val="1"/>
        </dgm:presLayoutVars>
      </dgm:prSet>
      <dgm:spPr/>
    </dgm:pt>
    <dgm:pt modelId="{A3EA514B-2D51-9C4E-BA95-41E7DAB5877A}" type="pres">
      <dgm:prSet presAssocID="{584602DE-F208-774C-8E76-12AA7D625C14}" presName="childNode1tx" presStyleLbl="bgAcc1" presStyleIdx="2" presStyleCnt="3">
        <dgm:presLayoutVars>
          <dgm:bulletEnabled val="1"/>
        </dgm:presLayoutVars>
      </dgm:prSet>
      <dgm:spPr/>
    </dgm:pt>
    <dgm:pt modelId="{EE8E0FE8-6F41-324B-A71E-C49093F6FB4F}" type="pres">
      <dgm:prSet presAssocID="{584602DE-F208-774C-8E76-12AA7D625C14}" presName="parentNode1" presStyleLbl="node1" presStyleIdx="2" presStyleCnt="3" custScaleX="57316" custScaleY="44962" custLinFactNeighborX="-17897" custLinFactNeighborY="-49008">
        <dgm:presLayoutVars>
          <dgm:chMax val="1"/>
          <dgm:bulletEnabled val="1"/>
        </dgm:presLayoutVars>
      </dgm:prSet>
      <dgm:spPr/>
    </dgm:pt>
    <dgm:pt modelId="{48F3B8B0-BA33-7141-8DAB-51FB0B5253D4}" type="pres">
      <dgm:prSet presAssocID="{584602DE-F208-774C-8E76-12AA7D625C14}" presName="connSite1" presStyleCnt="0"/>
      <dgm:spPr/>
    </dgm:pt>
  </dgm:ptLst>
  <dgm:cxnLst>
    <dgm:cxn modelId="{C44E6900-E9D4-1F40-AD48-646A636BB69A}" type="presOf" srcId="{53CC122F-B683-DB42-B219-6D529EF4C690}" destId="{FCF8896B-DD22-2D4D-8F88-E71510232860}" srcOrd="0" destOrd="0" presId="urn:microsoft.com/office/officeart/2005/8/layout/hProcess4"/>
    <dgm:cxn modelId="{939EA505-A037-454B-9C66-0E1A3865FE42}" srcId="{418CA824-4F3C-C842-A08F-1B508BAF0D6A}" destId="{416141BB-0F6D-854B-AE8D-746B15FFF57B}" srcOrd="1" destOrd="0" parTransId="{A496A7B9-477D-D547-A20D-1970395ACBBD}" sibTransId="{BDBA8AA2-5E59-5C4F-9169-AF31A0DA20B4}"/>
    <dgm:cxn modelId="{401FFF11-1598-3742-9E43-AA236F39BCC2}" type="presOf" srcId="{D6F7AA68-0423-7845-A4D4-387B9F67A069}" destId="{C4A6147B-5AE8-024A-93AA-51621B7AD183}" srcOrd="0" destOrd="4" presId="urn:microsoft.com/office/officeart/2005/8/layout/hProcess4"/>
    <dgm:cxn modelId="{E8FA2216-CBDA-E14A-8BFE-428BEC132E6D}" type="presOf" srcId="{54C6802B-32EA-794D-9614-BE29A8F728AA}" destId="{EFF9E912-15D0-434C-A472-FE7497DE2D6D}" srcOrd="0" destOrd="0" presId="urn:microsoft.com/office/officeart/2005/8/layout/hProcess4"/>
    <dgm:cxn modelId="{3ABAAF1A-477D-804C-A322-294C72125A1D}" type="presOf" srcId="{584602DE-F208-774C-8E76-12AA7D625C14}" destId="{EE8E0FE8-6F41-324B-A71E-C49093F6FB4F}" srcOrd="0" destOrd="0" presId="urn:microsoft.com/office/officeart/2005/8/layout/hProcess4"/>
    <dgm:cxn modelId="{07AB841F-5616-3445-AEB1-83F6AA72EE09}" type="presOf" srcId="{6F79B2FF-7989-7A49-B45F-3C85B88BB46B}" destId="{0FF07E6D-6A6A-F347-AF91-C0AF22E8F9AE}" srcOrd="1" destOrd="6" presId="urn:microsoft.com/office/officeart/2005/8/layout/hProcess4"/>
    <dgm:cxn modelId="{C3A82C25-B207-314F-A20E-83625E0E2630}" type="presOf" srcId="{21245C83-0D33-414F-BC91-2AD74C730F44}" destId="{0FF07E6D-6A6A-F347-AF91-C0AF22E8F9AE}" srcOrd="1" destOrd="5" presId="urn:microsoft.com/office/officeart/2005/8/layout/hProcess4"/>
    <dgm:cxn modelId="{1964CD2A-1DAF-9D4F-9B3A-756E0AA3117D}" type="presOf" srcId="{2B67A7B6-4E45-BA4A-BC2F-1DA65CC1CA4F}" destId="{63F6B034-17CE-DB42-A9C7-E25727810953}" srcOrd="0" destOrd="0" presId="urn:microsoft.com/office/officeart/2005/8/layout/hProcess4"/>
    <dgm:cxn modelId="{B769EE3B-9AAA-6B4C-B848-038EE7161BBF}" srcId="{C2DCA2CF-893A-A748-BEBB-FBCD2B6EA2B9}" destId="{71C7C6AF-F788-C64C-BB5C-DE5E425CA91C}" srcOrd="1" destOrd="0" parTransId="{9C2D0AE2-2B93-134A-AB31-81922DAEE76D}" sibTransId="{53CC122F-B683-DB42-B219-6D529EF4C690}"/>
    <dgm:cxn modelId="{EA94034A-AB7C-1A44-83E5-95B9F659C989}" type="presOf" srcId="{8C14584C-0A79-3C42-90B3-675A5903D53A}" destId="{0FF07E6D-6A6A-F347-AF91-C0AF22E8F9AE}" srcOrd="1" destOrd="3" presId="urn:microsoft.com/office/officeart/2005/8/layout/hProcess4"/>
    <dgm:cxn modelId="{A1057E58-CC8F-6441-991F-E1FFE9229ACF}" srcId="{54C6802B-32EA-794D-9614-BE29A8F728AA}" destId="{9822CD85-18A5-954B-946F-220E01776645}" srcOrd="1" destOrd="0" parTransId="{EF4606F1-EB70-7642-853D-5782367F48E3}" sibTransId="{A1BDB59D-E672-9848-8C5D-D3D72B61E634}"/>
    <dgm:cxn modelId="{852CA25F-28A2-4247-BEB2-C114C37CBD5D}" srcId="{71C7C6AF-F788-C64C-BB5C-DE5E425CA91C}" destId="{21245C83-0D33-414F-BC91-2AD74C730F44}" srcOrd="2" destOrd="0" parTransId="{0180ECB9-7EE8-944A-824A-737A3180866E}" sibTransId="{0197372C-C425-244C-8CC5-537376F79E3E}"/>
    <dgm:cxn modelId="{84770D60-17F2-3643-8143-CF907B029AB2}" type="presOf" srcId="{416141BB-0F6D-854B-AE8D-746B15FFF57B}" destId="{0FF07E6D-6A6A-F347-AF91-C0AF22E8F9AE}" srcOrd="1" destOrd="2" presId="urn:microsoft.com/office/officeart/2005/8/layout/hProcess4"/>
    <dgm:cxn modelId="{CE176E62-83DF-BF43-85AE-C784BBE90B5B}" type="presOf" srcId="{8C176872-7F99-7547-9438-2DB55FD4A57B}" destId="{B26A1A27-311C-F94B-A164-1AED741A35C8}" srcOrd="1" destOrd="0" presId="urn:microsoft.com/office/officeart/2005/8/layout/hProcess4"/>
    <dgm:cxn modelId="{94EC8567-B9E8-C545-98AA-4EB2F83A53C4}" type="presOf" srcId="{9822CD85-18A5-954B-946F-220E01776645}" destId="{B26A1A27-311C-F94B-A164-1AED741A35C8}" srcOrd="1" destOrd="1" presId="urn:microsoft.com/office/officeart/2005/8/layout/hProcess4"/>
    <dgm:cxn modelId="{7E1A4A6B-1F28-AA41-A8EC-543FE435AA1A}" srcId="{54C6802B-32EA-794D-9614-BE29A8F728AA}" destId="{8C176872-7F99-7547-9438-2DB55FD4A57B}" srcOrd="0" destOrd="0" parTransId="{3E788BD4-9808-044B-873F-0D76AAABC07B}" sibTransId="{7279F72B-9A91-6F4A-AFDE-F06D1C6C3AEC}"/>
    <dgm:cxn modelId="{CB25AC79-577E-B84D-969F-C1CDD92DAC2A}" type="presOf" srcId="{71C7C6AF-F788-C64C-BB5C-DE5E425CA91C}" destId="{69C47E3E-B3AF-844F-BABC-95302ACA4AAD}" srcOrd="0" destOrd="0" presId="urn:microsoft.com/office/officeart/2005/8/layout/hProcess4"/>
    <dgm:cxn modelId="{0BF8B67A-B8CD-1F41-8D88-05C309F2F2DC}" type="presOf" srcId="{8C14584C-0A79-3C42-90B3-675A5903D53A}" destId="{C4A6147B-5AE8-024A-93AA-51621B7AD183}" srcOrd="0" destOrd="3" presId="urn:microsoft.com/office/officeart/2005/8/layout/hProcess4"/>
    <dgm:cxn modelId="{14A14380-7612-1B4A-BB07-C9CD052715C3}" type="presOf" srcId="{750A2C87-5C93-1345-8395-05AE64B76888}" destId="{C4A6147B-5AE8-024A-93AA-51621B7AD183}" srcOrd="0" destOrd="1" presId="urn:microsoft.com/office/officeart/2005/8/layout/hProcess4"/>
    <dgm:cxn modelId="{AF97F880-3317-104A-98E2-CE33E763DEBB}" srcId="{C2DCA2CF-893A-A748-BEBB-FBCD2B6EA2B9}" destId="{584602DE-F208-774C-8E76-12AA7D625C14}" srcOrd="2" destOrd="0" parTransId="{1D3BB1F3-4CCA-224F-B8D7-F1F5DF3EDF8F}" sibTransId="{4805649F-5B76-524B-894E-9083C6320640}"/>
    <dgm:cxn modelId="{DC1C6B91-8E72-FF44-AC56-B8993FE221EE}" srcId="{71C7C6AF-F788-C64C-BB5C-DE5E425CA91C}" destId="{D6F7AA68-0423-7845-A4D4-387B9F67A069}" srcOrd="1" destOrd="0" parTransId="{6985892F-A347-BB4E-AA11-3C168416B7D3}" sibTransId="{58DA1CE2-0817-F447-B33B-CCF076ED2517}"/>
    <dgm:cxn modelId="{DDAEAD93-A2F9-874C-9109-94482439523B}" type="presOf" srcId="{3AA78274-B442-7E43-9FDF-F38600F2858D}" destId="{A3EA514B-2D51-9C4E-BA95-41E7DAB5877A}" srcOrd="1" destOrd="0" presId="urn:microsoft.com/office/officeart/2005/8/layout/hProcess4"/>
    <dgm:cxn modelId="{C3730D96-B406-104D-ABAB-303937E5D6FC}" srcId="{418CA824-4F3C-C842-A08F-1B508BAF0D6A}" destId="{8C14584C-0A79-3C42-90B3-675A5903D53A}" srcOrd="2" destOrd="0" parTransId="{BEBDC869-8A7F-D142-9433-26F336FF77DD}" sibTransId="{93C42785-C2AC-0841-9293-E77ACCAF36E0}"/>
    <dgm:cxn modelId="{86B58B9A-9344-F345-94D8-C2DCD6F3CFC0}" type="presOf" srcId="{416141BB-0F6D-854B-AE8D-746B15FFF57B}" destId="{C4A6147B-5AE8-024A-93AA-51621B7AD183}" srcOrd="0" destOrd="2" presId="urn:microsoft.com/office/officeart/2005/8/layout/hProcess4"/>
    <dgm:cxn modelId="{E03F46A1-737E-2D4F-B9E4-280428BA9391}" type="presOf" srcId="{C2DCA2CF-893A-A748-BEBB-FBCD2B6EA2B9}" destId="{C71F20A0-7207-D743-9ACE-3393E8113473}" srcOrd="0" destOrd="0" presId="urn:microsoft.com/office/officeart/2005/8/layout/hProcess4"/>
    <dgm:cxn modelId="{B7B933AC-5AFE-8B48-9666-D091081A257F}" type="presOf" srcId="{750A2C87-5C93-1345-8395-05AE64B76888}" destId="{0FF07E6D-6A6A-F347-AF91-C0AF22E8F9AE}" srcOrd="1" destOrd="1" presId="urn:microsoft.com/office/officeart/2005/8/layout/hProcess4"/>
    <dgm:cxn modelId="{8C8903AF-6108-7C49-A8C7-67C7080DB2CF}" type="presOf" srcId="{21245C83-0D33-414F-BC91-2AD74C730F44}" destId="{C4A6147B-5AE8-024A-93AA-51621B7AD183}" srcOrd="0" destOrd="5" presId="urn:microsoft.com/office/officeart/2005/8/layout/hProcess4"/>
    <dgm:cxn modelId="{377859B4-E787-0D49-B1F4-4A32C29B3361}" type="presOf" srcId="{8C176872-7F99-7547-9438-2DB55FD4A57B}" destId="{327C83E7-4419-AE4E-9DCB-B3B352529A36}" srcOrd="0" destOrd="0" presId="urn:microsoft.com/office/officeart/2005/8/layout/hProcess4"/>
    <dgm:cxn modelId="{94CFC5B9-EEBD-734E-942F-179F52E25955}" srcId="{418CA824-4F3C-C842-A08F-1B508BAF0D6A}" destId="{750A2C87-5C93-1345-8395-05AE64B76888}" srcOrd="0" destOrd="0" parTransId="{AA696811-C886-B446-8BD4-5E4D871E883E}" sibTransId="{09D4EEC1-39C2-FE4B-89B0-A0462735C62C}"/>
    <dgm:cxn modelId="{F8616CBD-62C3-5542-8122-FE70EFE52044}" srcId="{584602DE-F208-774C-8E76-12AA7D625C14}" destId="{3AA78274-B442-7E43-9FDF-F38600F2858D}" srcOrd="0" destOrd="0" parTransId="{41711A88-D216-F243-981D-373B4229C93A}" sibTransId="{8CE12582-1E65-684A-8BF5-54062C40C81E}"/>
    <dgm:cxn modelId="{B60A2FC3-F808-B347-937D-DBEC2D1C26C5}" type="presOf" srcId="{6F79B2FF-7989-7A49-B45F-3C85B88BB46B}" destId="{C4A6147B-5AE8-024A-93AA-51621B7AD183}" srcOrd="0" destOrd="6" presId="urn:microsoft.com/office/officeart/2005/8/layout/hProcess4"/>
    <dgm:cxn modelId="{94CDEDD1-5745-6745-A4B1-87B7F9B2969E}" type="presOf" srcId="{D6F7AA68-0423-7845-A4D4-387B9F67A069}" destId="{0FF07E6D-6A6A-F347-AF91-C0AF22E8F9AE}" srcOrd="1" destOrd="4" presId="urn:microsoft.com/office/officeart/2005/8/layout/hProcess4"/>
    <dgm:cxn modelId="{2C4EEAD2-3F25-264F-80F6-46CCB4364E71}" type="presOf" srcId="{3AA78274-B442-7E43-9FDF-F38600F2858D}" destId="{2EE1C301-B541-1548-9CCF-AD55F8C1FB9D}" srcOrd="0" destOrd="0" presId="urn:microsoft.com/office/officeart/2005/8/layout/hProcess4"/>
    <dgm:cxn modelId="{EC3598D4-78A8-BF4F-9AE4-1234EA80E494}" srcId="{71C7C6AF-F788-C64C-BB5C-DE5E425CA91C}" destId="{418CA824-4F3C-C842-A08F-1B508BAF0D6A}" srcOrd="0" destOrd="0" parTransId="{909EFEB3-F8D2-AA43-BBFE-3CDD4FC8436D}" sibTransId="{3AB99A89-EF87-4B4D-A94E-B8933FA2753D}"/>
    <dgm:cxn modelId="{CB21C4D7-FC0E-384C-A8A6-E30341027CE9}" type="presOf" srcId="{418CA824-4F3C-C842-A08F-1B508BAF0D6A}" destId="{0FF07E6D-6A6A-F347-AF91-C0AF22E8F9AE}" srcOrd="1" destOrd="0" presId="urn:microsoft.com/office/officeart/2005/8/layout/hProcess4"/>
    <dgm:cxn modelId="{BFA9B6DF-64E2-714B-8F83-BA69F4886851}" srcId="{C2DCA2CF-893A-A748-BEBB-FBCD2B6EA2B9}" destId="{54C6802B-32EA-794D-9614-BE29A8F728AA}" srcOrd="0" destOrd="0" parTransId="{1E0FD3E4-6DE0-BA43-ACEB-4DA5783B7644}" sibTransId="{2B67A7B6-4E45-BA4A-BC2F-1DA65CC1CA4F}"/>
    <dgm:cxn modelId="{89370BE3-87C1-2740-8965-86B5DFE7A1EA}" type="presOf" srcId="{418CA824-4F3C-C842-A08F-1B508BAF0D6A}" destId="{C4A6147B-5AE8-024A-93AA-51621B7AD183}" srcOrd="0" destOrd="0" presId="urn:microsoft.com/office/officeart/2005/8/layout/hProcess4"/>
    <dgm:cxn modelId="{CAC3C1EA-5B13-0C44-86CE-1D6F5C061730}" type="presOf" srcId="{9822CD85-18A5-954B-946F-220E01776645}" destId="{327C83E7-4419-AE4E-9DCB-B3B352529A36}" srcOrd="0" destOrd="1" presId="urn:microsoft.com/office/officeart/2005/8/layout/hProcess4"/>
    <dgm:cxn modelId="{9BD3C1FB-B251-7B48-AE91-E8591978B19D}" srcId="{71C7C6AF-F788-C64C-BB5C-DE5E425CA91C}" destId="{6F79B2FF-7989-7A49-B45F-3C85B88BB46B}" srcOrd="3" destOrd="0" parTransId="{D3ED1A28-6564-3B48-A127-756720CD3C99}" sibTransId="{9027D828-4F5A-884D-96E0-3C5D5B494A0A}"/>
    <dgm:cxn modelId="{42620881-4086-444D-85C9-59928ED02EA2}" type="presParOf" srcId="{C71F20A0-7207-D743-9ACE-3393E8113473}" destId="{A35FA73C-D71F-4342-B88C-A2B1DA429963}" srcOrd="0" destOrd="0" presId="urn:microsoft.com/office/officeart/2005/8/layout/hProcess4"/>
    <dgm:cxn modelId="{D5C1A138-82EF-4241-8A3E-AD2CFE42E444}" type="presParOf" srcId="{C71F20A0-7207-D743-9ACE-3393E8113473}" destId="{8FCEEC2B-AB27-FB48-AFEA-933ED2BC5EE6}" srcOrd="1" destOrd="0" presId="urn:microsoft.com/office/officeart/2005/8/layout/hProcess4"/>
    <dgm:cxn modelId="{AD3E710D-C59B-DE40-9202-E5F744F112BC}" type="presParOf" srcId="{C71F20A0-7207-D743-9ACE-3393E8113473}" destId="{2E730A62-0D4E-0B42-9C8E-1C3304D35CC6}" srcOrd="2" destOrd="0" presId="urn:microsoft.com/office/officeart/2005/8/layout/hProcess4"/>
    <dgm:cxn modelId="{1C238E7E-004C-9D4F-9553-F5039E48A1D3}" type="presParOf" srcId="{2E730A62-0D4E-0B42-9C8E-1C3304D35CC6}" destId="{DC1E5174-E521-644A-A40F-C13F31401017}" srcOrd="0" destOrd="0" presId="urn:microsoft.com/office/officeart/2005/8/layout/hProcess4"/>
    <dgm:cxn modelId="{23DF99E6-56EC-8B40-999D-16F87606EAD5}" type="presParOf" srcId="{DC1E5174-E521-644A-A40F-C13F31401017}" destId="{B67972BA-BFED-6647-8A39-C961A0699925}" srcOrd="0" destOrd="0" presId="urn:microsoft.com/office/officeart/2005/8/layout/hProcess4"/>
    <dgm:cxn modelId="{43ADB312-B6A4-454F-8D80-4F7A73C22451}" type="presParOf" srcId="{DC1E5174-E521-644A-A40F-C13F31401017}" destId="{327C83E7-4419-AE4E-9DCB-B3B352529A36}" srcOrd="1" destOrd="0" presId="urn:microsoft.com/office/officeart/2005/8/layout/hProcess4"/>
    <dgm:cxn modelId="{7C99185D-50A8-CE49-BDF8-46A9AB2CCCAB}" type="presParOf" srcId="{DC1E5174-E521-644A-A40F-C13F31401017}" destId="{B26A1A27-311C-F94B-A164-1AED741A35C8}" srcOrd="2" destOrd="0" presId="urn:microsoft.com/office/officeart/2005/8/layout/hProcess4"/>
    <dgm:cxn modelId="{7CAEC90C-3901-2B48-90D2-4807315CF351}" type="presParOf" srcId="{DC1E5174-E521-644A-A40F-C13F31401017}" destId="{EFF9E912-15D0-434C-A472-FE7497DE2D6D}" srcOrd="3" destOrd="0" presId="urn:microsoft.com/office/officeart/2005/8/layout/hProcess4"/>
    <dgm:cxn modelId="{F808CDAC-A4E4-0C49-9C2C-F9B990BC99C9}" type="presParOf" srcId="{DC1E5174-E521-644A-A40F-C13F31401017}" destId="{29962CC5-0BAB-354A-A107-686D7ECA7FC9}" srcOrd="4" destOrd="0" presId="urn:microsoft.com/office/officeart/2005/8/layout/hProcess4"/>
    <dgm:cxn modelId="{7661E077-C9B3-7B46-AA19-74E3D46F6B9E}" type="presParOf" srcId="{2E730A62-0D4E-0B42-9C8E-1C3304D35CC6}" destId="{63F6B034-17CE-DB42-A9C7-E25727810953}" srcOrd="1" destOrd="0" presId="urn:microsoft.com/office/officeart/2005/8/layout/hProcess4"/>
    <dgm:cxn modelId="{80D45327-BEBB-F642-B5DB-6DDF560A5202}" type="presParOf" srcId="{2E730A62-0D4E-0B42-9C8E-1C3304D35CC6}" destId="{DB9C9758-1AB0-704D-B69C-122539273E60}" srcOrd="2" destOrd="0" presId="urn:microsoft.com/office/officeart/2005/8/layout/hProcess4"/>
    <dgm:cxn modelId="{9A69C686-0B3C-164B-BCAC-CBD6BA1E5CA3}" type="presParOf" srcId="{DB9C9758-1AB0-704D-B69C-122539273E60}" destId="{CE075B5B-A06D-4441-8CB5-8DC93D171265}" srcOrd="0" destOrd="0" presId="urn:microsoft.com/office/officeart/2005/8/layout/hProcess4"/>
    <dgm:cxn modelId="{9683360B-C2E7-4D44-8C6F-F73115B4D098}" type="presParOf" srcId="{DB9C9758-1AB0-704D-B69C-122539273E60}" destId="{C4A6147B-5AE8-024A-93AA-51621B7AD183}" srcOrd="1" destOrd="0" presId="urn:microsoft.com/office/officeart/2005/8/layout/hProcess4"/>
    <dgm:cxn modelId="{C50D6F7F-BCE8-3246-83BE-4E0DDD43E7EF}" type="presParOf" srcId="{DB9C9758-1AB0-704D-B69C-122539273E60}" destId="{0FF07E6D-6A6A-F347-AF91-C0AF22E8F9AE}" srcOrd="2" destOrd="0" presId="urn:microsoft.com/office/officeart/2005/8/layout/hProcess4"/>
    <dgm:cxn modelId="{FA066FC9-2631-E143-BB70-E17A417E3ED5}" type="presParOf" srcId="{DB9C9758-1AB0-704D-B69C-122539273E60}" destId="{69C47E3E-B3AF-844F-BABC-95302ACA4AAD}" srcOrd="3" destOrd="0" presId="urn:microsoft.com/office/officeart/2005/8/layout/hProcess4"/>
    <dgm:cxn modelId="{8565BA57-AAC2-654C-9B52-411189215905}" type="presParOf" srcId="{DB9C9758-1AB0-704D-B69C-122539273E60}" destId="{A1EE7323-FC5A-9440-A758-D458EF0A8943}" srcOrd="4" destOrd="0" presId="urn:microsoft.com/office/officeart/2005/8/layout/hProcess4"/>
    <dgm:cxn modelId="{A2954B61-96DC-1F4B-8ECF-CD87E22A129D}" type="presParOf" srcId="{2E730A62-0D4E-0B42-9C8E-1C3304D35CC6}" destId="{FCF8896B-DD22-2D4D-8F88-E71510232860}" srcOrd="3" destOrd="0" presId="urn:microsoft.com/office/officeart/2005/8/layout/hProcess4"/>
    <dgm:cxn modelId="{CDD3CF02-9666-BD47-9522-26153D937565}" type="presParOf" srcId="{2E730A62-0D4E-0B42-9C8E-1C3304D35CC6}" destId="{15E5DF00-D4C0-B643-A5FF-141BD3632DC9}" srcOrd="4" destOrd="0" presId="urn:microsoft.com/office/officeart/2005/8/layout/hProcess4"/>
    <dgm:cxn modelId="{0D0BC573-1413-9247-BE37-F991EB8422C3}" type="presParOf" srcId="{15E5DF00-D4C0-B643-A5FF-141BD3632DC9}" destId="{13F69657-8DC4-AC42-B7C2-8A92F32CBC51}" srcOrd="0" destOrd="0" presId="urn:microsoft.com/office/officeart/2005/8/layout/hProcess4"/>
    <dgm:cxn modelId="{97CD7BA9-F6E4-0246-B147-38971F038DB9}" type="presParOf" srcId="{15E5DF00-D4C0-B643-A5FF-141BD3632DC9}" destId="{2EE1C301-B541-1548-9CCF-AD55F8C1FB9D}" srcOrd="1" destOrd="0" presId="urn:microsoft.com/office/officeart/2005/8/layout/hProcess4"/>
    <dgm:cxn modelId="{6ACAFEFE-3D3C-E048-A2AB-C75170B101D3}" type="presParOf" srcId="{15E5DF00-D4C0-B643-A5FF-141BD3632DC9}" destId="{A3EA514B-2D51-9C4E-BA95-41E7DAB5877A}" srcOrd="2" destOrd="0" presId="urn:microsoft.com/office/officeart/2005/8/layout/hProcess4"/>
    <dgm:cxn modelId="{C334497C-58F7-E641-96F9-07F4A4EA0F12}" type="presParOf" srcId="{15E5DF00-D4C0-B643-A5FF-141BD3632DC9}" destId="{EE8E0FE8-6F41-324B-A71E-C49093F6FB4F}" srcOrd="3" destOrd="0" presId="urn:microsoft.com/office/officeart/2005/8/layout/hProcess4"/>
    <dgm:cxn modelId="{D3A7311C-346C-8E44-8A34-6294D8BB3EAF}" type="presParOf" srcId="{15E5DF00-D4C0-B643-A5FF-141BD3632DC9}" destId="{48F3B8B0-BA33-7141-8DAB-51FB0B5253D4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9489907-13C1-F346-942A-025AAA2C4E3F}" type="doc">
      <dgm:prSet loTypeId="urn:microsoft.com/office/officeart/2005/8/layout/matrix3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AFBFA01-C424-004D-A54D-46C0DB4ABB27}">
      <dgm:prSet phldrT="[文本]" custT="1"/>
      <dgm:spPr/>
      <dgm:t>
        <a:bodyPr/>
        <a:lstStyle/>
        <a:p>
          <a:r>
            <a:rPr lang="zh-CN" altLang="en-US" sz="24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扫表程序太多</a:t>
          </a:r>
          <a:endParaRPr lang="en-US" altLang="zh-CN" sz="24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r>
            <a:rPr lang="zh-CN" altLang="en-US" sz="28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难以维护</a:t>
          </a:r>
          <a:endParaRPr lang="en-US" altLang="zh-CN" sz="28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A5FB86CC-74C6-1F45-9E8B-03DF789C1277}" type="parTrans" cxnId="{82EBA24E-1EC8-6E4D-BA75-BB90351691F3}">
      <dgm:prSet/>
      <dgm:spPr/>
      <dgm:t>
        <a:bodyPr/>
        <a:lstStyle/>
        <a:p>
          <a:endParaRPr lang="zh-CN" altLang="en-US"/>
        </a:p>
      </dgm:t>
    </dgm:pt>
    <dgm:pt modelId="{ECABC820-B1DE-D44A-B649-2DF73FB47A9E}" type="sibTrans" cxnId="{82EBA24E-1EC8-6E4D-BA75-BB90351691F3}">
      <dgm:prSet/>
      <dgm:spPr/>
      <dgm:t>
        <a:bodyPr/>
        <a:lstStyle/>
        <a:p>
          <a:endParaRPr lang="zh-CN" altLang="en-US"/>
        </a:p>
      </dgm:t>
    </dgm:pt>
    <dgm:pt modelId="{C087A4F5-F579-B342-B534-2D919D0E27A5}">
      <dgm:prSet phldrT="[文本]" custT="1"/>
      <dgm:spPr/>
      <dgm:t>
        <a:bodyPr/>
        <a:lstStyle/>
        <a:p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单个慢查询的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程序就会对</a:t>
          </a:r>
          <a:r>
            <a:rPr lang="zh-CN" altLang="en-US" sz="28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全局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造成影响</a:t>
          </a:r>
        </a:p>
      </dgm:t>
    </dgm:pt>
    <dgm:pt modelId="{76087485-A0F8-D046-AE39-49D2AF88B54C}" type="parTrans" cxnId="{2DB3E66E-9F40-0F43-8FD0-B2A7B3398A46}">
      <dgm:prSet/>
      <dgm:spPr/>
      <dgm:t>
        <a:bodyPr/>
        <a:lstStyle/>
        <a:p>
          <a:endParaRPr lang="zh-CN" altLang="en-US"/>
        </a:p>
      </dgm:t>
    </dgm:pt>
    <dgm:pt modelId="{CACA47C4-520F-9449-A686-326DF2E465B2}" type="sibTrans" cxnId="{2DB3E66E-9F40-0F43-8FD0-B2A7B3398A46}">
      <dgm:prSet/>
      <dgm:spPr/>
      <dgm:t>
        <a:bodyPr/>
        <a:lstStyle/>
        <a:p>
          <a:endParaRPr lang="zh-CN" altLang="en-US"/>
        </a:p>
      </dgm:t>
    </dgm:pt>
    <dgm:pt modelId="{10631151-F209-7A4C-85D3-222FFF82EFCA}">
      <dgm:prSet phldrT="[文本]" custT="1"/>
      <dgm:spPr/>
      <dgm:t>
        <a:bodyPr/>
        <a:lstStyle/>
        <a:p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每添加一个数据源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就要开发一套扫表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程序，开发工作量大</a:t>
          </a:r>
        </a:p>
      </dgm:t>
    </dgm:pt>
    <dgm:pt modelId="{CF7ABE10-2969-4543-B297-1A88CED8800F}" type="parTrans" cxnId="{5CAEE081-C890-764C-9491-DDE6DF5B6B23}">
      <dgm:prSet/>
      <dgm:spPr/>
      <dgm:t>
        <a:bodyPr/>
        <a:lstStyle/>
        <a:p>
          <a:endParaRPr lang="zh-CN" altLang="en-US"/>
        </a:p>
      </dgm:t>
    </dgm:pt>
    <dgm:pt modelId="{AB5B3E01-C621-E34C-B44C-27359A40736B}" type="sibTrans" cxnId="{5CAEE081-C890-764C-9491-DDE6DF5B6B23}">
      <dgm:prSet/>
      <dgm:spPr/>
      <dgm:t>
        <a:bodyPr/>
        <a:lstStyle/>
        <a:p>
          <a:endParaRPr lang="zh-CN" altLang="en-US"/>
        </a:p>
      </dgm:t>
    </dgm:pt>
    <dgm:pt modelId="{6FEADEF4-3949-7346-A442-87F79A08D6B4}">
      <dgm:prSet phldrT="[文本]" custT="1"/>
      <dgm:spPr/>
      <dgm:t>
        <a:bodyPr/>
        <a:lstStyle/>
        <a:p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会产生积压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丢数据等问题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且</a:t>
          </a:r>
          <a:r>
            <a:rPr lang="zh-CN" altLang="en-US" sz="28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难以恢复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gm:t>
    </dgm:pt>
    <dgm:pt modelId="{E4FDC51C-64AC-1B45-A164-7F62055CDC56}" type="parTrans" cxnId="{96069A1F-D3A0-C34B-8A8F-89A93C95FB53}">
      <dgm:prSet/>
      <dgm:spPr/>
      <dgm:t>
        <a:bodyPr/>
        <a:lstStyle/>
        <a:p>
          <a:endParaRPr lang="zh-CN" altLang="en-US"/>
        </a:p>
      </dgm:t>
    </dgm:pt>
    <dgm:pt modelId="{B16EE97C-6EFE-2C43-A1BC-5517EB8C0245}" type="sibTrans" cxnId="{96069A1F-D3A0-C34B-8A8F-89A93C95FB53}">
      <dgm:prSet/>
      <dgm:spPr/>
      <dgm:t>
        <a:bodyPr/>
        <a:lstStyle/>
        <a:p>
          <a:endParaRPr lang="zh-CN" altLang="en-US"/>
        </a:p>
      </dgm:t>
    </dgm:pt>
    <dgm:pt modelId="{70E26F76-3820-4D4B-B2B3-90A20415346F}" type="pres">
      <dgm:prSet presAssocID="{E9489907-13C1-F346-942A-025AAA2C4E3F}" presName="matrix" presStyleCnt="0">
        <dgm:presLayoutVars>
          <dgm:chMax val="1"/>
          <dgm:dir/>
          <dgm:resizeHandles val="exact"/>
        </dgm:presLayoutVars>
      </dgm:prSet>
      <dgm:spPr/>
    </dgm:pt>
    <dgm:pt modelId="{B004CFDF-7832-4740-9713-45EE15E034CD}" type="pres">
      <dgm:prSet presAssocID="{E9489907-13C1-F346-942A-025AAA2C4E3F}" presName="diamond" presStyleLbl="bgShp" presStyleIdx="0" presStyleCnt="1" custLinFactNeighborX="3319" custLinFactNeighborY="133"/>
      <dgm:spPr/>
    </dgm:pt>
    <dgm:pt modelId="{6956AFA5-C503-8D49-9BE1-CD9CE30D3788}" type="pres">
      <dgm:prSet presAssocID="{E9489907-13C1-F346-942A-025AAA2C4E3F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DF0096E-97F1-8C41-9E27-68A9D4BA199D}" type="pres">
      <dgm:prSet presAssocID="{E9489907-13C1-F346-942A-025AAA2C4E3F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B8DB4A8-A1D2-8A47-8F43-B2824819C729}" type="pres">
      <dgm:prSet presAssocID="{E9489907-13C1-F346-942A-025AAA2C4E3F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8A2A2B81-9971-ED46-9FD3-B076EB2D724F}" type="pres">
      <dgm:prSet presAssocID="{E9489907-13C1-F346-942A-025AAA2C4E3F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96069A1F-D3A0-C34B-8A8F-89A93C95FB53}" srcId="{E9489907-13C1-F346-942A-025AAA2C4E3F}" destId="{6FEADEF4-3949-7346-A442-87F79A08D6B4}" srcOrd="3" destOrd="0" parTransId="{E4FDC51C-64AC-1B45-A164-7F62055CDC56}" sibTransId="{B16EE97C-6EFE-2C43-A1BC-5517EB8C0245}"/>
    <dgm:cxn modelId="{82EBA24E-1EC8-6E4D-BA75-BB90351691F3}" srcId="{E9489907-13C1-F346-942A-025AAA2C4E3F}" destId="{8AFBFA01-C424-004D-A54D-46C0DB4ABB27}" srcOrd="0" destOrd="0" parTransId="{A5FB86CC-74C6-1F45-9E8B-03DF789C1277}" sibTransId="{ECABC820-B1DE-D44A-B649-2DF73FB47A9E}"/>
    <dgm:cxn modelId="{5299924F-A163-5B47-B0AD-0D2CF178D122}" type="presOf" srcId="{C087A4F5-F579-B342-B534-2D919D0E27A5}" destId="{DDF0096E-97F1-8C41-9E27-68A9D4BA199D}" srcOrd="0" destOrd="0" presId="urn:microsoft.com/office/officeart/2005/8/layout/matrix3"/>
    <dgm:cxn modelId="{2DB3E66E-9F40-0F43-8FD0-B2A7B3398A46}" srcId="{E9489907-13C1-F346-942A-025AAA2C4E3F}" destId="{C087A4F5-F579-B342-B534-2D919D0E27A5}" srcOrd="1" destOrd="0" parTransId="{76087485-A0F8-D046-AE39-49D2AF88B54C}" sibTransId="{CACA47C4-520F-9449-A686-326DF2E465B2}"/>
    <dgm:cxn modelId="{5CAEE081-C890-764C-9491-DDE6DF5B6B23}" srcId="{E9489907-13C1-F346-942A-025AAA2C4E3F}" destId="{10631151-F209-7A4C-85D3-222FFF82EFCA}" srcOrd="2" destOrd="0" parTransId="{CF7ABE10-2969-4543-B297-1A88CED8800F}" sibTransId="{AB5B3E01-C621-E34C-B44C-27359A40736B}"/>
    <dgm:cxn modelId="{E3845FB8-C5FC-1D45-9655-172CDD12753D}" type="presOf" srcId="{E9489907-13C1-F346-942A-025AAA2C4E3F}" destId="{70E26F76-3820-4D4B-B2B3-90A20415346F}" srcOrd="0" destOrd="0" presId="urn:microsoft.com/office/officeart/2005/8/layout/matrix3"/>
    <dgm:cxn modelId="{AF8713BA-16F3-4C48-A256-6A6ACCBC0978}" type="presOf" srcId="{6FEADEF4-3949-7346-A442-87F79A08D6B4}" destId="{8A2A2B81-9971-ED46-9FD3-B076EB2D724F}" srcOrd="0" destOrd="0" presId="urn:microsoft.com/office/officeart/2005/8/layout/matrix3"/>
    <dgm:cxn modelId="{0500BFCF-22C4-F14D-A080-B295DB53B754}" type="presOf" srcId="{8AFBFA01-C424-004D-A54D-46C0DB4ABB27}" destId="{6956AFA5-C503-8D49-9BE1-CD9CE30D3788}" srcOrd="0" destOrd="0" presId="urn:microsoft.com/office/officeart/2005/8/layout/matrix3"/>
    <dgm:cxn modelId="{3E0472F6-B127-6745-9ADD-3CE871CDAF21}" type="presOf" srcId="{10631151-F209-7A4C-85D3-222FFF82EFCA}" destId="{9B8DB4A8-A1D2-8A47-8F43-B2824819C729}" srcOrd="0" destOrd="0" presId="urn:microsoft.com/office/officeart/2005/8/layout/matrix3"/>
    <dgm:cxn modelId="{E78D37D2-417D-E945-847C-13AB8317A2C1}" type="presParOf" srcId="{70E26F76-3820-4D4B-B2B3-90A20415346F}" destId="{B004CFDF-7832-4740-9713-45EE15E034CD}" srcOrd="0" destOrd="0" presId="urn:microsoft.com/office/officeart/2005/8/layout/matrix3"/>
    <dgm:cxn modelId="{BD1DDF22-8545-8846-8300-8A309DF1298C}" type="presParOf" srcId="{70E26F76-3820-4D4B-B2B3-90A20415346F}" destId="{6956AFA5-C503-8D49-9BE1-CD9CE30D3788}" srcOrd="1" destOrd="0" presId="urn:microsoft.com/office/officeart/2005/8/layout/matrix3"/>
    <dgm:cxn modelId="{AA26E56D-71DD-2E40-9169-C58502D31C52}" type="presParOf" srcId="{70E26F76-3820-4D4B-B2B3-90A20415346F}" destId="{DDF0096E-97F1-8C41-9E27-68A9D4BA199D}" srcOrd="2" destOrd="0" presId="urn:microsoft.com/office/officeart/2005/8/layout/matrix3"/>
    <dgm:cxn modelId="{D015E0C2-CCF5-664C-B865-98F2DFD8A70B}" type="presParOf" srcId="{70E26F76-3820-4D4B-B2B3-90A20415346F}" destId="{9B8DB4A8-A1D2-8A47-8F43-B2824819C729}" srcOrd="3" destOrd="0" presId="urn:microsoft.com/office/officeart/2005/8/layout/matrix3"/>
    <dgm:cxn modelId="{7EEE2C83-97A4-784B-B439-564B8230A12B}" type="presParOf" srcId="{70E26F76-3820-4D4B-B2B3-90A20415346F}" destId="{8A2A2B81-9971-ED46-9FD3-B076EB2D724F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A74CD7-4486-B44C-8C62-891DA79B4510}" type="doc">
      <dgm:prSet loTypeId="urn:microsoft.com/office/officeart/2008/layout/RadialCluster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22C0046-34A3-9240-8AEC-191C56286D3F}">
      <dgm:prSet phldrT="[文本]" custT="1"/>
      <dgm:spPr>
        <a:solidFill>
          <a:srgbClr val="1C74BE"/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1280" tIns="81280" rIns="81280" bIns="8128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痛点</a:t>
          </a:r>
        </a:p>
      </dgm:t>
    </dgm:pt>
    <dgm:pt modelId="{4CEE5D99-39C6-7E4D-9D24-E59FA6F5FE2E}" type="parTrans" cxnId="{83659687-FF06-6E4B-A184-526E2644E31C}">
      <dgm:prSet/>
      <dgm:spPr/>
      <dgm:t>
        <a:bodyPr/>
        <a:lstStyle/>
        <a:p>
          <a:endParaRPr lang="zh-CN" altLang="en-US"/>
        </a:p>
      </dgm:t>
    </dgm:pt>
    <dgm:pt modelId="{311739A4-17EE-E945-81A2-3FBA9A384D05}" type="sibTrans" cxnId="{83659687-FF06-6E4B-A184-526E2644E31C}">
      <dgm:prSet/>
      <dgm:spPr/>
      <dgm:t>
        <a:bodyPr/>
        <a:lstStyle/>
        <a:p>
          <a:endParaRPr lang="zh-CN" altLang="en-US"/>
        </a:p>
      </dgm:t>
    </dgm:pt>
    <dgm:pt modelId="{7AB7743B-A9E1-6446-B5CD-895208B9B647}">
      <dgm:prSet phldrT="[文本]" custT="1"/>
      <dgm:spPr>
        <a:solidFill>
          <a:srgbClr val="1C74BE"/>
        </a:solidFill>
      </dgm:spPr>
      <dgm:t>
        <a:bodyPr/>
        <a:lstStyle/>
        <a:p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  <a:sym typeface="TTTGBMedium"/>
            </a:rPr>
            <a:t>数据扩展问题</a:t>
          </a:r>
          <a:endParaRPr lang="zh-CN" altLang="en-US" sz="32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gm:t>
    </dgm:pt>
    <dgm:pt modelId="{04B3F0B6-880F-1747-8896-607799FCD845}" type="parTrans" cxnId="{3C9BDA5E-3DF2-6D4B-8206-FC4823CBD71C}">
      <dgm:prSet/>
      <dgm:spPr/>
      <dgm:t>
        <a:bodyPr/>
        <a:lstStyle/>
        <a:p>
          <a:endParaRPr lang="zh-CN" altLang="en-US"/>
        </a:p>
      </dgm:t>
    </dgm:pt>
    <dgm:pt modelId="{9E8E460B-0EFD-0149-B459-150831FD96B8}" type="sibTrans" cxnId="{3C9BDA5E-3DF2-6D4B-8206-FC4823CBD71C}">
      <dgm:prSet/>
      <dgm:spPr/>
      <dgm:t>
        <a:bodyPr/>
        <a:lstStyle/>
        <a:p>
          <a:endParaRPr lang="zh-CN" altLang="en-US"/>
        </a:p>
      </dgm:t>
    </dgm:pt>
    <dgm:pt modelId="{DEF1622B-BC87-9E4B-8061-FD281B8B9D70}">
      <dgm:prSet phldrT="[文本]" custT="1"/>
      <dgm:spPr>
        <a:solidFill>
          <a:srgbClr val="1C74BE"/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1280" tIns="81280" rIns="81280" bIns="81280" numCol="1" spcCol="1270" anchor="ctr" anchorCtr="0"/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  <a:sym typeface="TTTGBMedium"/>
            </a:rPr>
            <a:t>数据同步问题</a:t>
          </a:r>
          <a:endParaRPr lang="zh-CN" altLang="en-US" sz="32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gm:t>
    </dgm:pt>
    <dgm:pt modelId="{2D21FF98-4065-DD41-AC77-F81BF80F4FD3}" type="parTrans" cxnId="{9F2A8C84-90CA-4A41-BB63-F782AC63306F}">
      <dgm:prSet/>
      <dgm:spPr/>
      <dgm:t>
        <a:bodyPr/>
        <a:lstStyle/>
        <a:p>
          <a:endParaRPr lang="zh-CN" altLang="en-US"/>
        </a:p>
      </dgm:t>
    </dgm:pt>
    <dgm:pt modelId="{68CA30BE-EDD5-9849-BB58-021CA9E328BB}" type="sibTrans" cxnId="{9F2A8C84-90CA-4A41-BB63-F782AC63306F}">
      <dgm:prSet/>
      <dgm:spPr/>
      <dgm:t>
        <a:bodyPr/>
        <a:lstStyle/>
        <a:p>
          <a:endParaRPr lang="zh-CN" altLang="en-US"/>
        </a:p>
      </dgm:t>
    </dgm:pt>
    <dgm:pt modelId="{9254A96D-0D09-0646-B34A-32A6DEAE2080}">
      <dgm:prSet phldrT="[文本]" custT="1"/>
      <dgm:spPr>
        <a:solidFill>
          <a:srgbClr val="1C74BE"/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81280" tIns="81280" rIns="81280" bIns="81280" numCol="1" spcCol="1270" anchor="ctr" anchorCtr="0"/>
        <a:lstStyle/>
        <a:p>
          <a:r>
            <a:rPr lang="zh-CN" altLang="en-US" sz="3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  <a:sym typeface="TTTGBMedium"/>
            </a:rPr>
            <a:t>数据接入问题</a:t>
          </a:r>
          <a:endParaRPr lang="zh-CN" altLang="en-US" sz="3200" dirty="0"/>
        </a:p>
      </dgm:t>
    </dgm:pt>
    <dgm:pt modelId="{1F99605F-CB41-3843-95ED-DD9AE9C342EE}" type="parTrans" cxnId="{C2F62049-EB50-9848-95E2-6332BD417A92}">
      <dgm:prSet/>
      <dgm:spPr/>
      <dgm:t>
        <a:bodyPr/>
        <a:lstStyle/>
        <a:p>
          <a:endParaRPr lang="zh-CN" altLang="en-US"/>
        </a:p>
      </dgm:t>
    </dgm:pt>
    <dgm:pt modelId="{A7A17DD7-995A-464A-A567-6959FC05CD4B}" type="sibTrans" cxnId="{C2F62049-EB50-9848-95E2-6332BD417A92}">
      <dgm:prSet/>
      <dgm:spPr/>
      <dgm:t>
        <a:bodyPr/>
        <a:lstStyle/>
        <a:p>
          <a:endParaRPr lang="zh-CN" altLang="en-US"/>
        </a:p>
      </dgm:t>
    </dgm:pt>
    <dgm:pt modelId="{48DAFBD7-36B5-BB46-8562-D853F4E0026D}" type="pres">
      <dgm:prSet presAssocID="{0DA74CD7-4486-B44C-8C62-891DA79B451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FD391C4E-4EF4-2948-BC44-6C6F0AD9EA69}" type="pres">
      <dgm:prSet presAssocID="{C22C0046-34A3-9240-8AEC-191C56286D3F}" presName="singleCycle" presStyleCnt="0"/>
      <dgm:spPr/>
    </dgm:pt>
    <dgm:pt modelId="{85B0BD88-DDB9-0A42-B72B-E2BC0F6F2D3A}" type="pres">
      <dgm:prSet presAssocID="{C22C0046-34A3-9240-8AEC-191C56286D3F}" presName="singleCenter" presStyleLbl="node1" presStyleIdx="0" presStyleCnt="4" custScaleX="51827" custScaleY="31900">
        <dgm:presLayoutVars>
          <dgm:chMax val="7"/>
          <dgm:chPref val="7"/>
        </dgm:presLayoutVars>
      </dgm:prSet>
      <dgm:spPr>
        <a:xfrm>
          <a:off x="6763378" y="4937200"/>
          <a:ext cx="1353025" cy="832799"/>
        </a:xfrm>
        <a:prstGeom prst="roundRect">
          <a:avLst/>
        </a:prstGeom>
      </dgm:spPr>
    </dgm:pt>
    <dgm:pt modelId="{FF0930A0-9E01-3848-9D9B-42052DABB004}" type="pres">
      <dgm:prSet presAssocID="{04B3F0B6-880F-1747-8896-607799FCD845}" presName="Name56" presStyleLbl="parChTrans1D2" presStyleIdx="0" presStyleCnt="3"/>
      <dgm:spPr/>
    </dgm:pt>
    <dgm:pt modelId="{40745690-454D-2D4C-98A0-80CE18E2A273}" type="pres">
      <dgm:prSet presAssocID="{7AB7743B-A9E1-6446-B5CD-895208B9B647}" presName="text0" presStyleLbl="node1" presStyleIdx="1" presStyleCnt="4" custScaleX="156299" custScaleY="58406" custRadScaleRad="64738" custRadScaleInc="349">
        <dgm:presLayoutVars>
          <dgm:bulletEnabled val="1"/>
        </dgm:presLayoutVars>
      </dgm:prSet>
      <dgm:spPr/>
    </dgm:pt>
    <dgm:pt modelId="{F18A32ED-72B2-4845-B6E2-A8199A5EE3F9}" type="pres">
      <dgm:prSet presAssocID="{2D21FF98-4065-DD41-AC77-F81BF80F4FD3}" presName="Name56" presStyleLbl="parChTrans1D2" presStyleIdx="1" presStyleCnt="3"/>
      <dgm:spPr/>
    </dgm:pt>
    <dgm:pt modelId="{679FD5A3-EAB0-3C47-9452-30952EE68548}" type="pres">
      <dgm:prSet presAssocID="{DEF1622B-BC87-9E4B-8061-FD281B8B9D70}" presName="text0" presStyleLbl="node1" presStyleIdx="2" presStyleCnt="4" custScaleX="156299" custScaleY="58406" custRadScaleRad="93990" custRadScaleInc="-2028">
        <dgm:presLayoutVars>
          <dgm:bulletEnabled val="1"/>
        </dgm:presLayoutVars>
      </dgm:prSet>
      <dgm:spPr>
        <a:xfrm>
          <a:off x="9518207" y="6772427"/>
          <a:ext cx="2733889" cy="1021603"/>
        </a:xfrm>
        <a:prstGeom prst="roundRect">
          <a:avLst/>
        </a:prstGeom>
      </dgm:spPr>
    </dgm:pt>
    <dgm:pt modelId="{C2E12C76-92BB-3F40-B313-C28F0EA2B71B}" type="pres">
      <dgm:prSet presAssocID="{1F99605F-CB41-3843-95ED-DD9AE9C342EE}" presName="Name56" presStyleLbl="parChTrans1D2" presStyleIdx="2" presStyleCnt="3"/>
      <dgm:spPr/>
    </dgm:pt>
    <dgm:pt modelId="{DAD0D0AC-52B6-AD42-A14C-8F0BC318F172}" type="pres">
      <dgm:prSet presAssocID="{9254A96D-0D09-0646-B34A-32A6DEAE2080}" presName="text0" presStyleLbl="node1" presStyleIdx="3" presStyleCnt="4" custScaleX="156299" custScaleY="58472" custRadScaleRad="87489" custRadScaleInc="-2633">
        <dgm:presLayoutVars>
          <dgm:bulletEnabled val="1"/>
        </dgm:presLayoutVars>
      </dgm:prSet>
      <dgm:spPr>
        <a:xfrm>
          <a:off x="3083307" y="6680007"/>
          <a:ext cx="2733889" cy="1022757"/>
        </a:xfrm>
        <a:prstGeom prst="roundRect">
          <a:avLst/>
        </a:prstGeom>
      </dgm:spPr>
    </dgm:pt>
  </dgm:ptLst>
  <dgm:cxnLst>
    <dgm:cxn modelId="{0EC78001-60B7-EB46-A1BE-531C2D090504}" type="presOf" srcId="{9254A96D-0D09-0646-B34A-32A6DEAE2080}" destId="{DAD0D0AC-52B6-AD42-A14C-8F0BC318F172}" srcOrd="0" destOrd="0" presId="urn:microsoft.com/office/officeart/2008/layout/RadialCluster"/>
    <dgm:cxn modelId="{8C494812-CB0C-C94B-BDA4-FBD5B01F6E1C}" type="presOf" srcId="{0DA74CD7-4486-B44C-8C62-891DA79B4510}" destId="{48DAFBD7-36B5-BB46-8562-D853F4E0026D}" srcOrd="0" destOrd="0" presId="urn:microsoft.com/office/officeart/2008/layout/RadialCluster"/>
    <dgm:cxn modelId="{0051AB33-C4DC-124B-BB20-6BFF7564490C}" type="presOf" srcId="{04B3F0B6-880F-1747-8896-607799FCD845}" destId="{FF0930A0-9E01-3848-9D9B-42052DABB004}" srcOrd="0" destOrd="0" presId="urn:microsoft.com/office/officeart/2008/layout/RadialCluster"/>
    <dgm:cxn modelId="{C2F62049-EB50-9848-95E2-6332BD417A92}" srcId="{C22C0046-34A3-9240-8AEC-191C56286D3F}" destId="{9254A96D-0D09-0646-B34A-32A6DEAE2080}" srcOrd="2" destOrd="0" parTransId="{1F99605F-CB41-3843-95ED-DD9AE9C342EE}" sibTransId="{A7A17DD7-995A-464A-A567-6959FC05CD4B}"/>
    <dgm:cxn modelId="{3C9BDA5E-3DF2-6D4B-8206-FC4823CBD71C}" srcId="{C22C0046-34A3-9240-8AEC-191C56286D3F}" destId="{7AB7743B-A9E1-6446-B5CD-895208B9B647}" srcOrd="0" destOrd="0" parTransId="{04B3F0B6-880F-1747-8896-607799FCD845}" sibTransId="{9E8E460B-0EFD-0149-B459-150831FD96B8}"/>
    <dgm:cxn modelId="{40176E82-2D74-2A4A-923B-1D3027623A12}" type="presOf" srcId="{7AB7743B-A9E1-6446-B5CD-895208B9B647}" destId="{40745690-454D-2D4C-98A0-80CE18E2A273}" srcOrd="0" destOrd="0" presId="urn:microsoft.com/office/officeart/2008/layout/RadialCluster"/>
    <dgm:cxn modelId="{9F2A8C84-90CA-4A41-BB63-F782AC63306F}" srcId="{C22C0046-34A3-9240-8AEC-191C56286D3F}" destId="{DEF1622B-BC87-9E4B-8061-FD281B8B9D70}" srcOrd="1" destOrd="0" parTransId="{2D21FF98-4065-DD41-AC77-F81BF80F4FD3}" sibTransId="{68CA30BE-EDD5-9849-BB58-021CA9E328BB}"/>
    <dgm:cxn modelId="{83659687-FF06-6E4B-A184-526E2644E31C}" srcId="{0DA74CD7-4486-B44C-8C62-891DA79B4510}" destId="{C22C0046-34A3-9240-8AEC-191C56286D3F}" srcOrd="0" destOrd="0" parTransId="{4CEE5D99-39C6-7E4D-9D24-E59FA6F5FE2E}" sibTransId="{311739A4-17EE-E945-81A2-3FBA9A384D05}"/>
    <dgm:cxn modelId="{4B542496-A565-1D42-BCCA-974599F12BBA}" type="presOf" srcId="{C22C0046-34A3-9240-8AEC-191C56286D3F}" destId="{85B0BD88-DDB9-0A42-B72B-E2BC0F6F2D3A}" srcOrd="0" destOrd="0" presId="urn:microsoft.com/office/officeart/2008/layout/RadialCluster"/>
    <dgm:cxn modelId="{42D680AC-C181-024B-BB66-AB9CC364A81E}" type="presOf" srcId="{DEF1622B-BC87-9E4B-8061-FD281B8B9D70}" destId="{679FD5A3-EAB0-3C47-9452-30952EE68548}" srcOrd="0" destOrd="0" presId="urn:microsoft.com/office/officeart/2008/layout/RadialCluster"/>
    <dgm:cxn modelId="{6E3716D4-25B8-E54C-99E2-0B079F6D6713}" type="presOf" srcId="{1F99605F-CB41-3843-95ED-DD9AE9C342EE}" destId="{C2E12C76-92BB-3F40-B313-C28F0EA2B71B}" srcOrd="0" destOrd="0" presId="urn:microsoft.com/office/officeart/2008/layout/RadialCluster"/>
    <dgm:cxn modelId="{BEF261E6-74C7-3E43-9F49-461A6AB794FA}" type="presOf" srcId="{2D21FF98-4065-DD41-AC77-F81BF80F4FD3}" destId="{F18A32ED-72B2-4845-B6E2-A8199A5EE3F9}" srcOrd="0" destOrd="0" presId="urn:microsoft.com/office/officeart/2008/layout/RadialCluster"/>
    <dgm:cxn modelId="{FA1BC711-B5EE-5643-86C7-EDDDCB1DC31D}" type="presParOf" srcId="{48DAFBD7-36B5-BB46-8562-D853F4E0026D}" destId="{FD391C4E-4EF4-2948-BC44-6C6F0AD9EA69}" srcOrd="0" destOrd="0" presId="urn:microsoft.com/office/officeart/2008/layout/RadialCluster"/>
    <dgm:cxn modelId="{AE1B210E-6CF9-EE40-87DC-CA30B3F0197E}" type="presParOf" srcId="{FD391C4E-4EF4-2948-BC44-6C6F0AD9EA69}" destId="{85B0BD88-DDB9-0A42-B72B-E2BC0F6F2D3A}" srcOrd="0" destOrd="0" presId="urn:microsoft.com/office/officeart/2008/layout/RadialCluster"/>
    <dgm:cxn modelId="{0DAFFB78-2DB4-9A4E-B771-2FCEE1593870}" type="presParOf" srcId="{FD391C4E-4EF4-2948-BC44-6C6F0AD9EA69}" destId="{FF0930A0-9E01-3848-9D9B-42052DABB004}" srcOrd="1" destOrd="0" presId="urn:microsoft.com/office/officeart/2008/layout/RadialCluster"/>
    <dgm:cxn modelId="{CB23123E-0C4D-2D4B-A58A-796C9795EE3D}" type="presParOf" srcId="{FD391C4E-4EF4-2948-BC44-6C6F0AD9EA69}" destId="{40745690-454D-2D4C-98A0-80CE18E2A273}" srcOrd="2" destOrd="0" presId="urn:microsoft.com/office/officeart/2008/layout/RadialCluster"/>
    <dgm:cxn modelId="{E9A112EB-7E2A-1744-907D-305A93E5F029}" type="presParOf" srcId="{FD391C4E-4EF4-2948-BC44-6C6F0AD9EA69}" destId="{F18A32ED-72B2-4845-B6E2-A8199A5EE3F9}" srcOrd="3" destOrd="0" presId="urn:microsoft.com/office/officeart/2008/layout/RadialCluster"/>
    <dgm:cxn modelId="{B3C82FD8-244C-734B-935A-B59207E15DE9}" type="presParOf" srcId="{FD391C4E-4EF4-2948-BC44-6C6F0AD9EA69}" destId="{679FD5A3-EAB0-3C47-9452-30952EE68548}" srcOrd="4" destOrd="0" presId="urn:microsoft.com/office/officeart/2008/layout/RadialCluster"/>
    <dgm:cxn modelId="{084EECF9-323C-DC4E-90CB-701B2F0C20EC}" type="presParOf" srcId="{FD391C4E-4EF4-2948-BC44-6C6F0AD9EA69}" destId="{C2E12C76-92BB-3F40-B313-C28F0EA2B71B}" srcOrd="5" destOrd="0" presId="urn:microsoft.com/office/officeart/2008/layout/RadialCluster"/>
    <dgm:cxn modelId="{FECBE19A-FC61-6943-B67B-3C6305DDAC13}" type="presParOf" srcId="{FD391C4E-4EF4-2948-BC44-6C6F0AD9EA69}" destId="{DAD0D0AC-52B6-AD42-A14C-8F0BC318F172}" srcOrd="6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97B58F-86FE-244D-A31D-42EE1CD3EE6E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E4ED524-B015-B048-8D72-3D34610E560D}">
      <dgm:prSet phldrT="[文本]" custT="1"/>
      <dgm:spPr/>
      <dgm:t>
        <a:bodyPr/>
        <a:lstStyle/>
        <a:p>
          <a:r>
            <a:rPr lang="zh-CN" altLang="en-US" sz="2800" dirty="0">
              <a:solidFill>
                <a:srgbClr val="FBFCFF"/>
              </a:solidFill>
            </a:rPr>
            <a:t>接口调用简单化</a:t>
          </a:r>
        </a:p>
      </dgm:t>
    </dgm:pt>
    <dgm:pt modelId="{8F56D8DA-05EC-5241-92C0-666C8C8C40E1}" type="parTrans" cxnId="{EACB29CE-0038-E344-A09B-BA7EAB9DCFCA}">
      <dgm:prSet/>
      <dgm:spPr/>
      <dgm:t>
        <a:bodyPr/>
        <a:lstStyle/>
        <a:p>
          <a:endParaRPr lang="zh-CN" altLang="en-US"/>
        </a:p>
      </dgm:t>
    </dgm:pt>
    <dgm:pt modelId="{0CAA411B-F184-6B40-B0E0-643CA6CBFFE3}" type="sibTrans" cxnId="{EACB29CE-0038-E344-A09B-BA7EAB9DCFCA}">
      <dgm:prSet/>
      <dgm:spPr/>
      <dgm:t>
        <a:bodyPr/>
        <a:lstStyle/>
        <a:p>
          <a:endParaRPr lang="zh-CN" altLang="en-US"/>
        </a:p>
      </dgm:t>
    </dgm:pt>
    <dgm:pt modelId="{B35E7173-C500-DE40-9E46-96D870F10FF0}" type="asst">
      <dgm:prSet phldrT="[文本]" custT="1"/>
      <dgm:spPr/>
      <dgm:t>
        <a:bodyPr/>
        <a:lstStyle/>
        <a:p>
          <a:r>
            <a:rPr lang="en-US" altLang="zh-CN" sz="3600" dirty="0">
              <a:solidFill>
                <a:srgbClr val="FBFCFF"/>
              </a:solidFill>
            </a:rPr>
            <a:t>one</a:t>
          </a:r>
          <a:r>
            <a:rPr lang="zh-CN" altLang="en-US" sz="3600" dirty="0">
              <a:solidFill>
                <a:srgbClr val="FBFCFF"/>
              </a:solidFill>
            </a:rPr>
            <a:t> </a:t>
          </a:r>
          <a:r>
            <a:rPr lang="en-US" altLang="zh-CN" sz="3600" dirty="0">
              <a:solidFill>
                <a:srgbClr val="FBFCFF"/>
              </a:solidFill>
            </a:rPr>
            <a:t>service</a:t>
          </a:r>
          <a:endParaRPr lang="zh-CN" altLang="en-US" sz="6600" dirty="0">
            <a:solidFill>
              <a:srgbClr val="FBFCFF"/>
            </a:solidFill>
          </a:endParaRPr>
        </a:p>
      </dgm:t>
    </dgm:pt>
    <dgm:pt modelId="{1CC19FA1-A307-194A-AA73-9AB0E188988D}" type="parTrans" cxnId="{B2A69DAA-300D-7742-8B11-9C76E71A813B}">
      <dgm:prSet/>
      <dgm:spPr/>
      <dgm:t>
        <a:bodyPr/>
        <a:lstStyle/>
        <a:p>
          <a:endParaRPr lang="zh-CN" altLang="en-US"/>
        </a:p>
      </dgm:t>
    </dgm:pt>
    <dgm:pt modelId="{D8DB6B29-5572-8842-AB4B-EF8384250934}" type="sibTrans" cxnId="{B2A69DAA-300D-7742-8B11-9C76E71A813B}">
      <dgm:prSet/>
      <dgm:spPr/>
      <dgm:t>
        <a:bodyPr/>
        <a:lstStyle/>
        <a:p>
          <a:endParaRPr lang="zh-CN" altLang="en-US"/>
        </a:p>
      </dgm:t>
    </dgm:pt>
    <dgm:pt modelId="{A60145B5-93A2-DC43-9572-56AF6EFEF4EB}">
      <dgm:prSet phldrT="[文本]" custT="1"/>
      <dgm:spPr>
        <a:solidFill>
          <a:srgbClr val="0065C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20320" tIns="20320" rIns="20320" bIns="20320" numCol="1" spcCol="1270" anchor="ctr" anchorCtr="0"/>
        <a:lstStyle/>
        <a:p>
          <a:r>
            <a:rPr lang="zh-CN" altLang="en-US" sz="2800" dirty="0">
              <a:solidFill>
                <a:srgbClr val="FBFCFF"/>
              </a:solidFill>
            </a:rPr>
            <a:t>数据模型抽象</a:t>
          </a:r>
          <a:endParaRPr lang="en-US" altLang="zh-CN" sz="2800" dirty="0">
            <a:solidFill>
              <a:srgbClr val="FBFCFF"/>
            </a:solidFill>
          </a:endParaRPr>
        </a:p>
      </dgm:t>
    </dgm:pt>
    <dgm:pt modelId="{CCA54E30-5B7F-9342-97BD-1AE3A7148BE3}" type="parTrans" cxnId="{C56DBE11-6212-C748-A38F-FC4E72973D43}">
      <dgm:prSet/>
      <dgm:spPr/>
      <dgm:t>
        <a:bodyPr/>
        <a:lstStyle/>
        <a:p>
          <a:endParaRPr lang="zh-CN" altLang="en-US"/>
        </a:p>
      </dgm:t>
    </dgm:pt>
    <dgm:pt modelId="{33F07597-EB27-3E49-AA05-388F904855E0}" type="sibTrans" cxnId="{C56DBE11-6212-C748-A38F-FC4E72973D43}">
      <dgm:prSet/>
      <dgm:spPr/>
      <dgm:t>
        <a:bodyPr/>
        <a:lstStyle/>
        <a:p>
          <a:endParaRPr lang="zh-CN" altLang="en-US"/>
        </a:p>
      </dgm:t>
    </dgm:pt>
    <dgm:pt modelId="{A63EB2F6-4387-2E4B-9C2E-08035987267C}">
      <dgm:prSet phldrT="[文本]" custT="1"/>
      <dgm:spPr/>
      <dgm:t>
        <a:bodyPr/>
        <a:lstStyle/>
        <a:p>
          <a:r>
            <a:rPr lang="zh-CN" altLang="en-US" sz="2800" dirty="0">
              <a:solidFill>
                <a:srgbClr val="FBFCFF"/>
              </a:solidFill>
            </a:rPr>
            <a:t>协议重新设计</a:t>
          </a:r>
        </a:p>
      </dgm:t>
    </dgm:pt>
    <dgm:pt modelId="{DE80FE60-23FA-A94C-A56A-AAA60C0E0052}" type="parTrans" cxnId="{2509D923-D9B7-5144-84EE-27DA4F2690BE}">
      <dgm:prSet/>
      <dgm:spPr/>
      <dgm:t>
        <a:bodyPr/>
        <a:lstStyle/>
        <a:p>
          <a:endParaRPr lang="zh-CN" altLang="en-US"/>
        </a:p>
      </dgm:t>
    </dgm:pt>
    <dgm:pt modelId="{3A28EB84-8A30-6744-A9C9-726EBB1975FD}" type="sibTrans" cxnId="{2509D923-D9B7-5144-84EE-27DA4F2690BE}">
      <dgm:prSet/>
      <dgm:spPr/>
      <dgm:t>
        <a:bodyPr/>
        <a:lstStyle/>
        <a:p>
          <a:endParaRPr lang="zh-CN" altLang="en-US"/>
        </a:p>
      </dgm:t>
    </dgm:pt>
    <dgm:pt modelId="{4F48BC7B-BD7C-3045-873F-C69B6EAFAF65}">
      <dgm:prSet custT="1"/>
      <dgm:spPr/>
      <dgm:t>
        <a:bodyPr/>
        <a:lstStyle/>
        <a:p>
          <a:r>
            <a:rPr lang="zh-CN" altLang="en-US" sz="2800" dirty="0">
              <a:solidFill>
                <a:srgbClr val="FBFCFF"/>
              </a:solidFill>
            </a:rPr>
            <a:t>引入数据集</a:t>
          </a:r>
        </a:p>
      </dgm:t>
    </dgm:pt>
    <dgm:pt modelId="{28DC5AAB-D77D-3E49-A1A3-61F42D6D0C0F}" type="parTrans" cxnId="{F55921D7-4E0F-BA4D-838F-296A7E5422F2}">
      <dgm:prSet/>
      <dgm:spPr/>
      <dgm:t>
        <a:bodyPr/>
        <a:lstStyle/>
        <a:p>
          <a:endParaRPr lang="zh-CN" altLang="en-US"/>
        </a:p>
      </dgm:t>
    </dgm:pt>
    <dgm:pt modelId="{CCE5825B-9EC4-604E-A1F6-84B3EE6D6368}" type="sibTrans" cxnId="{F55921D7-4E0F-BA4D-838F-296A7E5422F2}">
      <dgm:prSet/>
      <dgm:spPr/>
      <dgm:t>
        <a:bodyPr/>
        <a:lstStyle/>
        <a:p>
          <a:endParaRPr lang="zh-CN" altLang="en-US"/>
        </a:p>
      </dgm:t>
    </dgm:pt>
    <dgm:pt modelId="{A6A70149-0775-014D-9A0A-1EF469472F43}">
      <dgm:prSet custT="1"/>
      <dgm:spPr/>
      <dgm:t>
        <a:bodyPr/>
        <a:lstStyle/>
        <a:p>
          <a:r>
            <a:rPr lang="zh-CN" altLang="en-US" sz="2800" dirty="0">
              <a:solidFill>
                <a:srgbClr val="FBFCFF"/>
              </a:solidFill>
            </a:rPr>
            <a:t>插件化支持多种存储</a:t>
          </a:r>
        </a:p>
      </dgm:t>
    </dgm:pt>
    <dgm:pt modelId="{04C8010E-73FE-A246-B57A-D9EA579E2165}" type="parTrans" cxnId="{E4AA4F1D-40B8-A342-A1E5-7BC261BC0384}">
      <dgm:prSet/>
      <dgm:spPr/>
      <dgm:t>
        <a:bodyPr/>
        <a:lstStyle/>
        <a:p>
          <a:endParaRPr lang="zh-CN" altLang="en-US"/>
        </a:p>
      </dgm:t>
    </dgm:pt>
    <dgm:pt modelId="{11D43340-B814-8E43-A09D-EE406D4E5EB1}" type="sibTrans" cxnId="{E4AA4F1D-40B8-A342-A1E5-7BC261BC0384}">
      <dgm:prSet/>
      <dgm:spPr/>
      <dgm:t>
        <a:bodyPr/>
        <a:lstStyle/>
        <a:p>
          <a:endParaRPr lang="zh-CN" altLang="en-US"/>
        </a:p>
      </dgm:t>
    </dgm:pt>
    <dgm:pt modelId="{8CB295D4-D1C2-244D-B826-CDA5FD3132CC}">
      <dgm:prSet custT="1"/>
      <dgm:spPr/>
      <dgm:t>
        <a:bodyPr/>
        <a:lstStyle/>
        <a:p>
          <a:r>
            <a:rPr lang="zh-CN" altLang="en-US" sz="2800" dirty="0">
              <a:solidFill>
                <a:srgbClr val="FBFCFF"/>
              </a:solidFill>
            </a:rPr>
            <a:t>元数据路由管理配置化</a:t>
          </a:r>
        </a:p>
      </dgm:t>
    </dgm:pt>
    <dgm:pt modelId="{2B0544B3-05B9-A945-B914-0AE8AFD35F1B}" type="parTrans" cxnId="{51C0C17F-BFE9-DB41-B92C-A6F627D33CD6}">
      <dgm:prSet/>
      <dgm:spPr/>
      <dgm:t>
        <a:bodyPr/>
        <a:lstStyle/>
        <a:p>
          <a:endParaRPr lang="zh-CN" altLang="en-US"/>
        </a:p>
      </dgm:t>
    </dgm:pt>
    <dgm:pt modelId="{17C00086-71FE-E548-BB66-693A49BC207D}" type="sibTrans" cxnId="{51C0C17F-BFE9-DB41-B92C-A6F627D33CD6}">
      <dgm:prSet/>
      <dgm:spPr/>
      <dgm:t>
        <a:bodyPr/>
        <a:lstStyle/>
        <a:p>
          <a:endParaRPr lang="zh-CN" altLang="en-US"/>
        </a:p>
      </dgm:t>
    </dgm:pt>
    <dgm:pt modelId="{1B8EC021-D237-6B49-957C-511B2F24B1CE}">
      <dgm:prSet custT="1"/>
      <dgm:spPr/>
      <dgm:t>
        <a:bodyPr/>
        <a:lstStyle/>
        <a:p>
          <a:r>
            <a:rPr lang="zh-CN" altLang="en-US" sz="2800" dirty="0">
              <a:solidFill>
                <a:srgbClr val="FBFCFF"/>
              </a:solidFill>
            </a:rPr>
            <a:t>接入流程简单化</a:t>
          </a:r>
        </a:p>
      </dgm:t>
    </dgm:pt>
    <dgm:pt modelId="{063E5930-F8AC-9C43-A4FB-D77F9D5D8529}" type="parTrans" cxnId="{331EFAC8-4873-5942-8F64-5951892D18B5}">
      <dgm:prSet/>
      <dgm:spPr/>
      <dgm:t>
        <a:bodyPr/>
        <a:lstStyle/>
        <a:p>
          <a:endParaRPr lang="zh-CN" altLang="en-US"/>
        </a:p>
      </dgm:t>
    </dgm:pt>
    <dgm:pt modelId="{230E55F2-BCCE-F34B-ABBD-AC697DE515A7}" type="sibTrans" cxnId="{331EFAC8-4873-5942-8F64-5951892D18B5}">
      <dgm:prSet/>
      <dgm:spPr/>
      <dgm:t>
        <a:bodyPr/>
        <a:lstStyle/>
        <a:p>
          <a:endParaRPr lang="zh-CN" altLang="en-US"/>
        </a:p>
      </dgm:t>
    </dgm:pt>
    <dgm:pt modelId="{1182050C-F394-B746-9EFF-01E264140991}">
      <dgm:prSet custT="1"/>
      <dgm:spPr/>
      <dgm:t>
        <a:bodyPr/>
        <a:lstStyle/>
        <a:p>
          <a:r>
            <a:rPr lang="zh-CN" altLang="en-US" sz="2800" dirty="0">
              <a:solidFill>
                <a:srgbClr val="FBFCFF"/>
              </a:solidFill>
            </a:rPr>
            <a:t>开发统一接入层界面</a:t>
          </a:r>
        </a:p>
      </dgm:t>
    </dgm:pt>
    <dgm:pt modelId="{95385208-B329-134D-9287-0EBA92888FBB}" type="parTrans" cxnId="{906D3BC9-9F71-B349-84F5-B36E63F728AF}">
      <dgm:prSet/>
      <dgm:spPr/>
      <dgm:t>
        <a:bodyPr/>
        <a:lstStyle/>
        <a:p>
          <a:endParaRPr lang="zh-CN" altLang="en-US"/>
        </a:p>
      </dgm:t>
    </dgm:pt>
    <dgm:pt modelId="{D3587514-EDCB-9B42-BAB5-D5ABB26111BF}" type="sibTrans" cxnId="{906D3BC9-9F71-B349-84F5-B36E63F728AF}">
      <dgm:prSet/>
      <dgm:spPr/>
      <dgm:t>
        <a:bodyPr/>
        <a:lstStyle/>
        <a:p>
          <a:endParaRPr lang="zh-CN" altLang="en-US"/>
        </a:p>
      </dgm:t>
    </dgm:pt>
    <dgm:pt modelId="{63A0C353-5D3A-F04B-AF95-4E2C09F99AB5}">
      <dgm:prSet custT="1"/>
      <dgm:spPr/>
      <dgm:t>
        <a:bodyPr/>
        <a:lstStyle/>
        <a:p>
          <a:r>
            <a:rPr lang="en-US" altLang="zh-CN" sz="2800" dirty="0">
              <a:solidFill>
                <a:srgbClr val="FBFCFF"/>
              </a:solidFill>
            </a:rPr>
            <a:t>GetMediaInfo</a:t>
          </a:r>
          <a:endParaRPr lang="zh-CN" altLang="en-US" sz="2800" dirty="0">
            <a:solidFill>
              <a:srgbClr val="FBFCFF"/>
            </a:solidFill>
          </a:endParaRPr>
        </a:p>
      </dgm:t>
    </dgm:pt>
    <dgm:pt modelId="{05DE1901-5347-BF44-81CB-1B68AD979F10}" type="parTrans" cxnId="{5376576D-E5D8-8B4D-BAB6-89A01EB931CB}">
      <dgm:prSet/>
      <dgm:spPr/>
      <dgm:t>
        <a:bodyPr/>
        <a:lstStyle/>
        <a:p>
          <a:endParaRPr lang="zh-CN" altLang="en-US"/>
        </a:p>
      </dgm:t>
    </dgm:pt>
    <dgm:pt modelId="{8C4D13FE-7ECF-2546-AF62-BC61EDAFA59F}" type="sibTrans" cxnId="{5376576D-E5D8-8B4D-BAB6-89A01EB931CB}">
      <dgm:prSet/>
      <dgm:spPr/>
      <dgm:t>
        <a:bodyPr/>
        <a:lstStyle/>
        <a:p>
          <a:endParaRPr lang="zh-CN" altLang="en-US"/>
        </a:p>
      </dgm:t>
    </dgm:pt>
    <dgm:pt modelId="{A73B4D7D-D87B-0D4B-805D-6A4D21354A19}">
      <dgm:prSet custT="1"/>
      <dgm:spPr/>
      <dgm:t>
        <a:bodyPr/>
        <a:lstStyle/>
        <a:p>
          <a:r>
            <a:rPr lang="en-US" altLang="zh-CN" sz="2800" dirty="0">
              <a:solidFill>
                <a:srgbClr val="FBFCFF"/>
              </a:solidFill>
            </a:rPr>
            <a:t>GetAllMediaInfo</a:t>
          </a:r>
          <a:endParaRPr lang="zh-CN" altLang="en-US" sz="2800" dirty="0">
            <a:solidFill>
              <a:srgbClr val="FBFCFF"/>
            </a:solidFill>
          </a:endParaRPr>
        </a:p>
      </dgm:t>
    </dgm:pt>
    <dgm:pt modelId="{9BFC476D-E40C-DC42-A687-1D034A8D4236}" type="parTrans" cxnId="{F4A04208-D469-B948-83CE-975BA8870176}">
      <dgm:prSet/>
      <dgm:spPr/>
      <dgm:t>
        <a:bodyPr/>
        <a:lstStyle/>
        <a:p>
          <a:endParaRPr lang="zh-CN" altLang="en-US"/>
        </a:p>
      </dgm:t>
    </dgm:pt>
    <dgm:pt modelId="{18F01F96-1521-8F45-B957-FE837B263428}" type="sibTrans" cxnId="{F4A04208-D469-B948-83CE-975BA8870176}">
      <dgm:prSet/>
      <dgm:spPr/>
      <dgm:t>
        <a:bodyPr/>
        <a:lstStyle/>
        <a:p>
          <a:endParaRPr lang="zh-CN" altLang="en-US"/>
        </a:p>
      </dgm:t>
    </dgm:pt>
    <dgm:pt modelId="{A5433036-BC5F-5B44-96D0-EAFFA5F49BD7}">
      <dgm:prSet custT="1"/>
      <dgm:spPr/>
      <dgm:t>
        <a:bodyPr/>
        <a:lstStyle/>
        <a:p>
          <a:r>
            <a:rPr lang="en-US" altLang="zh-CN" sz="2800" dirty="0">
              <a:solidFill>
                <a:srgbClr val="FBFCFF"/>
              </a:solidFill>
            </a:rPr>
            <a:t>UpdateMediaInfo</a:t>
          </a:r>
          <a:endParaRPr lang="zh-CN" altLang="en-US" sz="4800" dirty="0">
            <a:solidFill>
              <a:srgbClr val="FBFCFF"/>
            </a:solidFill>
          </a:endParaRPr>
        </a:p>
      </dgm:t>
    </dgm:pt>
    <dgm:pt modelId="{FCC57FE0-C38F-D849-9E17-9BDBC5BCE685}" type="parTrans" cxnId="{0D152BFC-FFF3-284C-99A7-2939B47AD26B}">
      <dgm:prSet/>
      <dgm:spPr/>
      <dgm:t>
        <a:bodyPr/>
        <a:lstStyle/>
        <a:p>
          <a:endParaRPr lang="zh-CN" altLang="en-US"/>
        </a:p>
      </dgm:t>
    </dgm:pt>
    <dgm:pt modelId="{79716E0C-3734-144F-97C2-25DC2E3943E3}" type="sibTrans" cxnId="{0D152BFC-FFF3-284C-99A7-2939B47AD26B}">
      <dgm:prSet/>
      <dgm:spPr/>
      <dgm:t>
        <a:bodyPr/>
        <a:lstStyle/>
        <a:p>
          <a:endParaRPr lang="zh-CN" altLang="en-US"/>
        </a:p>
      </dgm:t>
    </dgm:pt>
    <dgm:pt modelId="{F7B3015A-6DE9-E14F-8BC2-21AF3BEC63FB}" type="pres">
      <dgm:prSet presAssocID="{C297B58F-86FE-244D-A31D-42EE1CD3EE6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6198876-B193-1E45-B336-24382F000CA9}" type="pres">
      <dgm:prSet presAssocID="{8E4ED524-B015-B048-8D72-3D34610E560D}" presName="hierRoot1" presStyleCnt="0">
        <dgm:presLayoutVars>
          <dgm:hierBranch val="init"/>
        </dgm:presLayoutVars>
      </dgm:prSet>
      <dgm:spPr/>
    </dgm:pt>
    <dgm:pt modelId="{30E35F2B-780C-D74B-AA27-FEB2EF020A13}" type="pres">
      <dgm:prSet presAssocID="{8E4ED524-B015-B048-8D72-3D34610E560D}" presName="rootComposite1" presStyleCnt="0"/>
      <dgm:spPr/>
    </dgm:pt>
    <dgm:pt modelId="{1C162B58-A0FC-E946-893D-CE2BAD15E35E}" type="pres">
      <dgm:prSet presAssocID="{8E4ED524-B015-B048-8D72-3D34610E560D}" presName="rootText1" presStyleLbl="node0" presStyleIdx="0" presStyleCnt="2" custScaleX="64199" custScaleY="52226">
        <dgm:presLayoutVars>
          <dgm:chPref val="3"/>
        </dgm:presLayoutVars>
      </dgm:prSet>
      <dgm:spPr/>
    </dgm:pt>
    <dgm:pt modelId="{3D116CBE-7399-E242-A039-F4F35107F192}" type="pres">
      <dgm:prSet presAssocID="{8E4ED524-B015-B048-8D72-3D34610E560D}" presName="rootConnector1" presStyleLbl="node1" presStyleIdx="0" presStyleCnt="0"/>
      <dgm:spPr/>
    </dgm:pt>
    <dgm:pt modelId="{5D6EB59B-5CF5-D342-ADA8-B11CA2544E10}" type="pres">
      <dgm:prSet presAssocID="{8E4ED524-B015-B048-8D72-3D34610E560D}" presName="hierChild2" presStyleCnt="0"/>
      <dgm:spPr/>
    </dgm:pt>
    <dgm:pt modelId="{5E355C42-A81B-B644-B251-8BF71F58E1E9}" type="pres">
      <dgm:prSet presAssocID="{CCA54E30-5B7F-9342-97BD-1AE3A7148BE3}" presName="Name64" presStyleLbl="parChTrans1D2" presStyleIdx="0" presStyleCnt="4"/>
      <dgm:spPr/>
    </dgm:pt>
    <dgm:pt modelId="{994678D6-D623-C646-982C-2ACACA09BD49}" type="pres">
      <dgm:prSet presAssocID="{A60145B5-93A2-DC43-9572-56AF6EFEF4EB}" presName="hierRoot2" presStyleCnt="0">
        <dgm:presLayoutVars>
          <dgm:hierBranch val="init"/>
        </dgm:presLayoutVars>
      </dgm:prSet>
      <dgm:spPr/>
    </dgm:pt>
    <dgm:pt modelId="{DA77EEBE-C6EE-C54F-A332-E3E8D08AE3A5}" type="pres">
      <dgm:prSet presAssocID="{A60145B5-93A2-DC43-9572-56AF6EFEF4EB}" presName="rootComposite" presStyleCnt="0"/>
      <dgm:spPr/>
    </dgm:pt>
    <dgm:pt modelId="{C5C44E91-F4CD-474C-B193-0268775253CC}" type="pres">
      <dgm:prSet presAssocID="{A60145B5-93A2-DC43-9572-56AF6EFEF4EB}" presName="rootText" presStyleLbl="node2" presStyleIdx="0" presStyleCnt="3" custScaleX="55085" custScaleY="53588" custLinFactNeighborX="-7328" custLinFactNeighborY="0">
        <dgm:presLayoutVars>
          <dgm:chPref val="3"/>
        </dgm:presLayoutVars>
      </dgm:prSet>
      <dgm:spPr>
        <a:xfrm>
          <a:off x="8165709" y="5017178"/>
          <a:ext cx="2706256" cy="802976"/>
        </a:xfrm>
        <a:prstGeom prst="rect">
          <a:avLst/>
        </a:prstGeom>
      </dgm:spPr>
    </dgm:pt>
    <dgm:pt modelId="{ED86BD1E-FAA6-B947-86C7-A351BC400F95}" type="pres">
      <dgm:prSet presAssocID="{A60145B5-93A2-DC43-9572-56AF6EFEF4EB}" presName="rootConnector" presStyleLbl="node2" presStyleIdx="0" presStyleCnt="3"/>
      <dgm:spPr/>
    </dgm:pt>
    <dgm:pt modelId="{8F3F098A-525E-7B4B-AEC1-0E01CD7679CC}" type="pres">
      <dgm:prSet presAssocID="{A60145B5-93A2-DC43-9572-56AF6EFEF4EB}" presName="hierChild4" presStyleCnt="0"/>
      <dgm:spPr/>
    </dgm:pt>
    <dgm:pt modelId="{E53338CC-4E65-674B-B78E-964D140A245D}" type="pres">
      <dgm:prSet presAssocID="{28DC5AAB-D77D-3E49-A1A3-61F42D6D0C0F}" presName="Name64" presStyleLbl="parChTrans1D3" presStyleIdx="0" presStyleCnt="6"/>
      <dgm:spPr/>
    </dgm:pt>
    <dgm:pt modelId="{A2736C5D-3B34-7A43-995E-715432ABBDEA}" type="pres">
      <dgm:prSet presAssocID="{4F48BC7B-BD7C-3045-873F-C69B6EAFAF65}" presName="hierRoot2" presStyleCnt="0">
        <dgm:presLayoutVars>
          <dgm:hierBranch val="init"/>
        </dgm:presLayoutVars>
      </dgm:prSet>
      <dgm:spPr/>
    </dgm:pt>
    <dgm:pt modelId="{0E9A43C6-A4E3-494C-8F5E-5AD5C3DBEEBD}" type="pres">
      <dgm:prSet presAssocID="{4F48BC7B-BD7C-3045-873F-C69B6EAFAF65}" presName="rootComposite" presStyleCnt="0"/>
      <dgm:spPr/>
    </dgm:pt>
    <dgm:pt modelId="{7EE686FF-C93E-694B-AD04-A47613E1E2D5}" type="pres">
      <dgm:prSet presAssocID="{4F48BC7B-BD7C-3045-873F-C69B6EAFAF65}" presName="rootText" presStyleLbl="node3" presStyleIdx="0" presStyleCnt="6" custScaleX="52714" custScaleY="52669">
        <dgm:presLayoutVars>
          <dgm:chPref val="3"/>
        </dgm:presLayoutVars>
      </dgm:prSet>
      <dgm:spPr/>
    </dgm:pt>
    <dgm:pt modelId="{D9E31C31-5F3C-9C40-87B2-626460656981}" type="pres">
      <dgm:prSet presAssocID="{4F48BC7B-BD7C-3045-873F-C69B6EAFAF65}" presName="rootConnector" presStyleLbl="node3" presStyleIdx="0" presStyleCnt="6"/>
      <dgm:spPr/>
    </dgm:pt>
    <dgm:pt modelId="{3F44E3E0-4A34-054C-8CA1-31065DD255FF}" type="pres">
      <dgm:prSet presAssocID="{4F48BC7B-BD7C-3045-873F-C69B6EAFAF65}" presName="hierChild4" presStyleCnt="0"/>
      <dgm:spPr/>
    </dgm:pt>
    <dgm:pt modelId="{41D00F7D-2AB0-E247-A30A-A65C2B8465E1}" type="pres">
      <dgm:prSet presAssocID="{4F48BC7B-BD7C-3045-873F-C69B6EAFAF65}" presName="hierChild5" presStyleCnt="0"/>
      <dgm:spPr/>
    </dgm:pt>
    <dgm:pt modelId="{2C20E669-37BB-C84F-A13A-61E8A0EEBC2D}" type="pres">
      <dgm:prSet presAssocID="{04C8010E-73FE-A246-B57A-D9EA579E2165}" presName="Name64" presStyleLbl="parChTrans1D3" presStyleIdx="1" presStyleCnt="6"/>
      <dgm:spPr/>
    </dgm:pt>
    <dgm:pt modelId="{BB80FD75-6B23-9F4B-B139-79EFF2AE55FA}" type="pres">
      <dgm:prSet presAssocID="{A6A70149-0775-014D-9A0A-1EF469472F43}" presName="hierRoot2" presStyleCnt="0">
        <dgm:presLayoutVars>
          <dgm:hierBranch val="init"/>
        </dgm:presLayoutVars>
      </dgm:prSet>
      <dgm:spPr/>
    </dgm:pt>
    <dgm:pt modelId="{D8FA6033-6978-E344-8774-7CA6A43D6C62}" type="pres">
      <dgm:prSet presAssocID="{A6A70149-0775-014D-9A0A-1EF469472F43}" presName="rootComposite" presStyleCnt="0"/>
      <dgm:spPr/>
    </dgm:pt>
    <dgm:pt modelId="{34B21386-FC26-3F48-9D9A-2D1889AA112F}" type="pres">
      <dgm:prSet presAssocID="{A6A70149-0775-014D-9A0A-1EF469472F43}" presName="rootText" presStyleLbl="node3" presStyleIdx="1" presStyleCnt="6" custScaleX="85172" custScaleY="63421" custLinFactNeighborY="3898">
        <dgm:presLayoutVars>
          <dgm:chPref val="3"/>
        </dgm:presLayoutVars>
      </dgm:prSet>
      <dgm:spPr/>
    </dgm:pt>
    <dgm:pt modelId="{F7C95022-061C-CE49-A7C9-7D1CAE56C695}" type="pres">
      <dgm:prSet presAssocID="{A6A70149-0775-014D-9A0A-1EF469472F43}" presName="rootConnector" presStyleLbl="node3" presStyleIdx="1" presStyleCnt="6"/>
      <dgm:spPr/>
    </dgm:pt>
    <dgm:pt modelId="{3F340EAB-515A-0841-A4A4-C8C88523EB71}" type="pres">
      <dgm:prSet presAssocID="{A6A70149-0775-014D-9A0A-1EF469472F43}" presName="hierChild4" presStyleCnt="0"/>
      <dgm:spPr/>
    </dgm:pt>
    <dgm:pt modelId="{1F69C193-9D7A-ED49-B3F7-A360667D8153}" type="pres">
      <dgm:prSet presAssocID="{A6A70149-0775-014D-9A0A-1EF469472F43}" presName="hierChild5" presStyleCnt="0"/>
      <dgm:spPr/>
    </dgm:pt>
    <dgm:pt modelId="{1122955C-7876-0D4D-BB23-561A487460B3}" type="pres">
      <dgm:prSet presAssocID="{2B0544B3-05B9-A945-B914-0AE8AFD35F1B}" presName="Name64" presStyleLbl="parChTrans1D3" presStyleIdx="2" presStyleCnt="6"/>
      <dgm:spPr/>
    </dgm:pt>
    <dgm:pt modelId="{C2C1A445-7DF2-7A48-A735-2B50D448A141}" type="pres">
      <dgm:prSet presAssocID="{8CB295D4-D1C2-244D-B826-CDA5FD3132CC}" presName="hierRoot2" presStyleCnt="0">
        <dgm:presLayoutVars>
          <dgm:hierBranch val="init"/>
        </dgm:presLayoutVars>
      </dgm:prSet>
      <dgm:spPr/>
    </dgm:pt>
    <dgm:pt modelId="{6B6ACD51-DB61-2B4D-BE99-60D8D2D91D5A}" type="pres">
      <dgm:prSet presAssocID="{8CB295D4-D1C2-244D-B826-CDA5FD3132CC}" presName="rootComposite" presStyleCnt="0"/>
      <dgm:spPr/>
    </dgm:pt>
    <dgm:pt modelId="{8F702594-D013-5D4A-AB6D-CC3A93E3C384}" type="pres">
      <dgm:prSet presAssocID="{8CB295D4-D1C2-244D-B826-CDA5FD3132CC}" presName="rootText" presStyleLbl="node3" presStyleIdx="2" presStyleCnt="6" custScaleX="86728" custScaleY="61570">
        <dgm:presLayoutVars>
          <dgm:chPref val="3"/>
        </dgm:presLayoutVars>
      </dgm:prSet>
      <dgm:spPr/>
    </dgm:pt>
    <dgm:pt modelId="{5485D673-F2F4-7244-9B99-03F0933EF3E9}" type="pres">
      <dgm:prSet presAssocID="{8CB295D4-D1C2-244D-B826-CDA5FD3132CC}" presName="rootConnector" presStyleLbl="node3" presStyleIdx="2" presStyleCnt="6"/>
      <dgm:spPr/>
    </dgm:pt>
    <dgm:pt modelId="{04F3F5E6-5B1D-8D40-AFFA-4B5397AF0F97}" type="pres">
      <dgm:prSet presAssocID="{8CB295D4-D1C2-244D-B826-CDA5FD3132CC}" presName="hierChild4" presStyleCnt="0"/>
      <dgm:spPr/>
    </dgm:pt>
    <dgm:pt modelId="{839695EC-0BD7-2A4D-8369-2E1223A3EBDB}" type="pres">
      <dgm:prSet presAssocID="{8CB295D4-D1C2-244D-B826-CDA5FD3132CC}" presName="hierChild5" presStyleCnt="0"/>
      <dgm:spPr/>
    </dgm:pt>
    <dgm:pt modelId="{7475EE90-11BC-F648-A9E2-21907D552D6A}" type="pres">
      <dgm:prSet presAssocID="{A60145B5-93A2-DC43-9572-56AF6EFEF4EB}" presName="hierChild5" presStyleCnt="0"/>
      <dgm:spPr/>
    </dgm:pt>
    <dgm:pt modelId="{44832C60-E87A-814F-8191-A2FBCDA4F3F0}" type="pres">
      <dgm:prSet presAssocID="{DE80FE60-23FA-A94C-A56A-AAA60C0E0052}" presName="Name64" presStyleLbl="parChTrans1D2" presStyleIdx="1" presStyleCnt="4"/>
      <dgm:spPr/>
    </dgm:pt>
    <dgm:pt modelId="{CE59BF07-A8E9-9E46-8F71-EA13CFCF3E68}" type="pres">
      <dgm:prSet presAssocID="{A63EB2F6-4387-2E4B-9C2E-08035987267C}" presName="hierRoot2" presStyleCnt="0">
        <dgm:presLayoutVars>
          <dgm:hierBranch val="init"/>
        </dgm:presLayoutVars>
      </dgm:prSet>
      <dgm:spPr/>
    </dgm:pt>
    <dgm:pt modelId="{BD56783B-90E6-854F-85A0-84A81FAE8AA1}" type="pres">
      <dgm:prSet presAssocID="{A63EB2F6-4387-2E4B-9C2E-08035987267C}" presName="rootComposite" presStyleCnt="0"/>
      <dgm:spPr/>
    </dgm:pt>
    <dgm:pt modelId="{880A7C7B-590C-4445-8347-644C4B1F9E20}" type="pres">
      <dgm:prSet presAssocID="{A63EB2F6-4387-2E4B-9C2E-08035987267C}" presName="rootText" presStyleLbl="node2" presStyleIdx="1" presStyleCnt="3" custScaleX="55189" custScaleY="50834" custLinFactNeighborX="-7328" custLinFactNeighborY="0">
        <dgm:presLayoutVars>
          <dgm:chPref val="3"/>
        </dgm:presLayoutVars>
      </dgm:prSet>
      <dgm:spPr/>
    </dgm:pt>
    <dgm:pt modelId="{2D5339FD-9CE1-574E-BDE3-6993B3A14FA0}" type="pres">
      <dgm:prSet presAssocID="{A63EB2F6-4387-2E4B-9C2E-08035987267C}" presName="rootConnector" presStyleLbl="node2" presStyleIdx="1" presStyleCnt="3"/>
      <dgm:spPr/>
    </dgm:pt>
    <dgm:pt modelId="{FC0AC14D-EF8F-8A42-82D8-12923E54BC65}" type="pres">
      <dgm:prSet presAssocID="{A63EB2F6-4387-2E4B-9C2E-08035987267C}" presName="hierChild4" presStyleCnt="0"/>
      <dgm:spPr/>
    </dgm:pt>
    <dgm:pt modelId="{4340DFD3-6208-A347-9963-BBB862711B67}" type="pres">
      <dgm:prSet presAssocID="{05DE1901-5347-BF44-81CB-1B68AD979F10}" presName="Name64" presStyleLbl="parChTrans1D3" presStyleIdx="3" presStyleCnt="6"/>
      <dgm:spPr/>
    </dgm:pt>
    <dgm:pt modelId="{845E21C8-4259-624B-851B-A7C211481067}" type="pres">
      <dgm:prSet presAssocID="{63A0C353-5D3A-F04B-AF95-4E2C09F99AB5}" presName="hierRoot2" presStyleCnt="0">
        <dgm:presLayoutVars>
          <dgm:hierBranch val="init"/>
        </dgm:presLayoutVars>
      </dgm:prSet>
      <dgm:spPr/>
    </dgm:pt>
    <dgm:pt modelId="{9806DE64-140F-794E-A839-2AB94226CD67}" type="pres">
      <dgm:prSet presAssocID="{63A0C353-5D3A-F04B-AF95-4E2C09F99AB5}" presName="rootComposite" presStyleCnt="0"/>
      <dgm:spPr/>
    </dgm:pt>
    <dgm:pt modelId="{48F88E0F-6667-E44A-B9C7-CCF398647445}" type="pres">
      <dgm:prSet presAssocID="{63A0C353-5D3A-F04B-AF95-4E2C09F99AB5}" presName="rootText" presStyleLbl="node3" presStyleIdx="3" presStyleCnt="6" custScaleX="64472" custScaleY="53468">
        <dgm:presLayoutVars>
          <dgm:chPref val="3"/>
        </dgm:presLayoutVars>
      </dgm:prSet>
      <dgm:spPr/>
    </dgm:pt>
    <dgm:pt modelId="{A0E479D4-8E21-B643-A207-9C0D976680D7}" type="pres">
      <dgm:prSet presAssocID="{63A0C353-5D3A-F04B-AF95-4E2C09F99AB5}" presName="rootConnector" presStyleLbl="node3" presStyleIdx="3" presStyleCnt="6"/>
      <dgm:spPr/>
    </dgm:pt>
    <dgm:pt modelId="{4670A6B8-78A3-A64B-BFC0-7DD397A35289}" type="pres">
      <dgm:prSet presAssocID="{63A0C353-5D3A-F04B-AF95-4E2C09F99AB5}" presName="hierChild4" presStyleCnt="0"/>
      <dgm:spPr/>
    </dgm:pt>
    <dgm:pt modelId="{16082227-D0C9-9D40-9E4A-A6F8FADD687F}" type="pres">
      <dgm:prSet presAssocID="{63A0C353-5D3A-F04B-AF95-4E2C09F99AB5}" presName="hierChild5" presStyleCnt="0"/>
      <dgm:spPr/>
    </dgm:pt>
    <dgm:pt modelId="{E67374A7-FD13-4D4B-A678-E18F2D24877D}" type="pres">
      <dgm:prSet presAssocID="{9BFC476D-E40C-DC42-A687-1D034A8D4236}" presName="Name64" presStyleLbl="parChTrans1D3" presStyleIdx="4" presStyleCnt="6"/>
      <dgm:spPr/>
    </dgm:pt>
    <dgm:pt modelId="{570DADAE-FE7E-2D41-BF0A-25C4FFBD4CC9}" type="pres">
      <dgm:prSet presAssocID="{A73B4D7D-D87B-0D4B-805D-6A4D21354A19}" presName="hierRoot2" presStyleCnt="0">
        <dgm:presLayoutVars>
          <dgm:hierBranch val="init"/>
        </dgm:presLayoutVars>
      </dgm:prSet>
      <dgm:spPr/>
    </dgm:pt>
    <dgm:pt modelId="{A3D777A6-BAD8-984A-81F8-0E80F435298D}" type="pres">
      <dgm:prSet presAssocID="{A73B4D7D-D87B-0D4B-805D-6A4D21354A19}" presName="rootComposite" presStyleCnt="0"/>
      <dgm:spPr/>
    </dgm:pt>
    <dgm:pt modelId="{32AFA0E9-E5F1-5D48-8FA9-CCFE711F2F15}" type="pres">
      <dgm:prSet presAssocID="{A73B4D7D-D87B-0D4B-805D-6A4D21354A19}" presName="rootText" presStyleLbl="node3" presStyleIdx="4" presStyleCnt="6" custScaleX="65403" custScaleY="51383" custLinFactNeighborY="0">
        <dgm:presLayoutVars>
          <dgm:chPref val="3"/>
        </dgm:presLayoutVars>
      </dgm:prSet>
      <dgm:spPr/>
    </dgm:pt>
    <dgm:pt modelId="{5D6A838C-2B0E-614C-A5A2-E30A80FB8A5A}" type="pres">
      <dgm:prSet presAssocID="{A73B4D7D-D87B-0D4B-805D-6A4D21354A19}" presName="rootConnector" presStyleLbl="node3" presStyleIdx="4" presStyleCnt="6"/>
      <dgm:spPr/>
    </dgm:pt>
    <dgm:pt modelId="{E7DBA85D-652F-0346-9DCC-6BD34C77E346}" type="pres">
      <dgm:prSet presAssocID="{A73B4D7D-D87B-0D4B-805D-6A4D21354A19}" presName="hierChild4" presStyleCnt="0"/>
      <dgm:spPr/>
    </dgm:pt>
    <dgm:pt modelId="{1057B1F9-A57C-E946-9282-8CA6CEBD2912}" type="pres">
      <dgm:prSet presAssocID="{A73B4D7D-D87B-0D4B-805D-6A4D21354A19}" presName="hierChild5" presStyleCnt="0"/>
      <dgm:spPr/>
    </dgm:pt>
    <dgm:pt modelId="{E1FCEAC1-8B17-EE4D-8379-A638E5D703EC}" type="pres">
      <dgm:prSet presAssocID="{FCC57FE0-C38F-D849-9E17-9BDBC5BCE685}" presName="Name64" presStyleLbl="parChTrans1D3" presStyleIdx="5" presStyleCnt="6"/>
      <dgm:spPr/>
    </dgm:pt>
    <dgm:pt modelId="{907FEB60-C7EA-2241-AABF-25758B62B834}" type="pres">
      <dgm:prSet presAssocID="{A5433036-BC5F-5B44-96D0-EAFFA5F49BD7}" presName="hierRoot2" presStyleCnt="0">
        <dgm:presLayoutVars>
          <dgm:hierBranch val="init"/>
        </dgm:presLayoutVars>
      </dgm:prSet>
      <dgm:spPr/>
    </dgm:pt>
    <dgm:pt modelId="{E6575BA9-23BB-3346-B211-2868593EF8E9}" type="pres">
      <dgm:prSet presAssocID="{A5433036-BC5F-5B44-96D0-EAFFA5F49BD7}" presName="rootComposite" presStyleCnt="0"/>
      <dgm:spPr/>
    </dgm:pt>
    <dgm:pt modelId="{5D495174-89A1-DF4D-9708-52585D6BEFD3}" type="pres">
      <dgm:prSet presAssocID="{A5433036-BC5F-5B44-96D0-EAFFA5F49BD7}" presName="rootText" presStyleLbl="node3" presStyleIdx="5" presStyleCnt="6" custScaleX="64685" custScaleY="54343">
        <dgm:presLayoutVars>
          <dgm:chPref val="3"/>
        </dgm:presLayoutVars>
      </dgm:prSet>
      <dgm:spPr/>
    </dgm:pt>
    <dgm:pt modelId="{2C52BD5A-049B-1346-8F59-D0F693973FBC}" type="pres">
      <dgm:prSet presAssocID="{A5433036-BC5F-5B44-96D0-EAFFA5F49BD7}" presName="rootConnector" presStyleLbl="node3" presStyleIdx="5" presStyleCnt="6"/>
      <dgm:spPr/>
    </dgm:pt>
    <dgm:pt modelId="{2DA25C0F-D802-AE41-9A0F-BAC98A21EA22}" type="pres">
      <dgm:prSet presAssocID="{A5433036-BC5F-5B44-96D0-EAFFA5F49BD7}" presName="hierChild4" presStyleCnt="0"/>
      <dgm:spPr/>
    </dgm:pt>
    <dgm:pt modelId="{283BC88D-D4B1-E04C-9DE9-CE2255C78B97}" type="pres">
      <dgm:prSet presAssocID="{A5433036-BC5F-5B44-96D0-EAFFA5F49BD7}" presName="hierChild5" presStyleCnt="0"/>
      <dgm:spPr/>
    </dgm:pt>
    <dgm:pt modelId="{7B236F4A-3792-8F4B-A741-996C70CAB659}" type="pres">
      <dgm:prSet presAssocID="{A63EB2F6-4387-2E4B-9C2E-08035987267C}" presName="hierChild5" presStyleCnt="0"/>
      <dgm:spPr/>
    </dgm:pt>
    <dgm:pt modelId="{A2D81A16-6DA6-A846-A796-35A2997AB042}" type="pres">
      <dgm:prSet presAssocID="{8E4ED524-B015-B048-8D72-3D34610E560D}" presName="hierChild3" presStyleCnt="0"/>
      <dgm:spPr/>
    </dgm:pt>
    <dgm:pt modelId="{AEB6AC99-C144-DC44-B30A-2F6266D3538E}" type="pres">
      <dgm:prSet presAssocID="{1CC19FA1-A307-194A-AA73-9AB0E188988D}" presName="Name115" presStyleLbl="parChTrans1D2" presStyleIdx="2" presStyleCnt="4"/>
      <dgm:spPr/>
    </dgm:pt>
    <dgm:pt modelId="{9324B407-D1B4-4847-A83E-A97AC14C33B0}" type="pres">
      <dgm:prSet presAssocID="{B35E7173-C500-DE40-9E46-96D870F10FF0}" presName="hierRoot3" presStyleCnt="0">
        <dgm:presLayoutVars>
          <dgm:hierBranch val="init"/>
        </dgm:presLayoutVars>
      </dgm:prSet>
      <dgm:spPr/>
    </dgm:pt>
    <dgm:pt modelId="{4FAD8E3C-BAF1-734A-A77A-CEB6C8D23D0E}" type="pres">
      <dgm:prSet presAssocID="{B35E7173-C500-DE40-9E46-96D870F10FF0}" presName="rootComposite3" presStyleCnt="0"/>
      <dgm:spPr/>
    </dgm:pt>
    <dgm:pt modelId="{D3D8A601-E85D-E745-A3CD-138D7BF00CFD}" type="pres">
      <dgm:prSet presAssocID="{B35E7173-C500-DE40-9E46-96D870F10FF0}" presName="rootText3" presStyleLbl="asst1" presStyleIdx="0" presStyleCnt="1" custScaleX="54749" custScaleY="48610" custLinFactNeighborX="-28721" custLinFactNeighborY="278">
        <dgm:presLayoutVars>
          <dgm:chPref val="3"/>
        </dgm:presLayoutVars>
      </dgm:prSet>
      <dgm:spPr/>
    </dgm:pt>
    <dgm:pt modelId="{DEA25147-B944-B44D-9D18-D649E5C748B7}" type="pres">
      <dgm:prSet presAssocID="{B35E7173-C500-DE40-9E46-96D870F10FF0}" presName="rootConnector3" presStyleLbl="asst1" presStyleIdx="0" presStyleCnt="1"/>
      <dgm:spPr/>
    </dgm:pt>
    <dgm:pt modelId="{31EB01B0-9A07-C543-90F5-855EAD2B7A03}" type="pres">
      <dgm:prSet presAssocID="{B35E7173-C500-DE40-9E46-96D870F10FF0}" presName="hierChild6" presStyleCnt="0"/>
      <dgm:spPr/>
    </dgm:pt>
    <dgm:pt modelId="{BD409F68-AE10-4348-97F6-7BAE60779AE8}" type="pres">
      <dgm:prSet presAssocID="{B35E7173-C500-DE40-9E46-96D870F10FF0}" presName="hierChild7" presStyleCnt="0"/>
      <dgm:spPr/>
    </dgm:pt>
    <dgm:pt modelId="{4A8AF7AE-9E04-894C-82EB-BC8A6A982856}" type="pres">
      <dgm:prSet presAssocID="{1B8EC021-D237-6B49-957C-511B2F24B1CE}" presName="hierRoot1" presStyleCnt="0">
        <dgm:presLayoutVars>
          <dgm:hierBranch val="init"/>
        </dgm:presLayoutVars>
      </dgm:prSet>
      <dgm:spPr/>
    </dgm:pt>
    <dgm:pt modelId="{A65B7725-983A-D943-A631-20FDFD6D03F9}" type="pres">
      <dgm:prSet presAssocID="{1B8EC021-D237-6B49-957C-511B2F24B1CE}" presName="rootComposite1" presStyleCnt="0"/>
      <dgm:spPr/>
    </dgm:pt>
    <dgm:pt modelId="{37D5AECB-0C25-554D-B965-69B82F2DD406}" type="pres">
      <dgm:prSet presAssocID="{1B8EC021-D237-6B49-957C-511B2F24B1CE}" presName="rootText1" presStyleLbl="node0" presStyleIdx="1" presStyleCnt="2" custScaleX="63874" custScaleY="53388" custLinFactY="49133" custLinFactNeighborX="-759" custLinFactNeighborY="100000">
        <dgm:presLayoutVars>
          <dgm:chPref val="3"/>
        </dgm:presLayoutVars>
      </dgm:prSet>
      <dgm:spPr/>
    </dgm:pt>
    <dgm:pt modelId="{00324A24-9CB0-804F-8770-280D220D34BD}" type="pres">
      <dgm:prSet presAssocID="{1B8EC021-D237-6B49-957C-511B2F24B1CE}" presName="rootConnector1" presStyleLbl="node1" presStyleIdx="0" presStyleCnt="0"/>
      <dgm:spPr/>
    </dgm:pt>
    <dgm:pt modelId="{D3FC48BE-54C8-1B40-93B8-C5963CFEC9C4}" type="pres">
      <dgm:prSet presAssocID="{1B8EC021-D237-6B49-957C-511B2F24B1CE}" presName="hierChild2" presStyleCnt="0"/>
      <dgm:spPr/>
    </dgm:pt>
    <dgm:pt modelId="{24247CCA-7486-1F42-886F-4BC7A6A739C9}" type="pres">
      <dgm:prSet presAssocID="{95385208-B329-134D-9287-0EBA92888FBB}" presName="Name64" presStyleLbl="parChTrans1D2" presStyleIdx="3" presStyleCnt="4"/>
      <dgm:spPr/>
    </dgm:pt>
    <dgm:pt modelId="{B348C5F0-0604-0D40-A795-503DF14869FC}" type="pres">
      <dgm:prSet presAssocID="{1182050C-F394-B746-9EFF-01E264140991}" presName="hierRoot2" presStyleCnt="0">
        <dgm:presLayoutVars>
          <dgm:hierBranch val="init"/>
        </dgm:presLayoutVars>
      </dgm:prSet>
      <dgm:spPr/>
    </dgm:pt>
    <dgm:pt modelId="{CA855FDD-C181-4143-A238-2B75F3ABF32B}" type="pres">
      <dgm:prSet presAssocID="{1182050C-F394-B746-9EFF-01E264140991}" presName="rootComposite" presStyleCnt="0"/>
      <dgm:spPr/>
    </dgm:pt>
    <dgm:pt modelId="{3DB1753E-0BF9-734C-A491-202EE8D90A34}" type="pres">
      <dgm:prSet presAssocID="{1182050C-F394-B746-9EFF-01E264140991}" presName="rootText" presStyleLbl="node2" presStyleIdx="2" presStyleCnt="3" custScaleX="91683" custScaleY="57033" custLinFactY="49134" custLinFactNeighborX="11599" custLinFactNeighborY="100000">
        <dgm:presLayoutVars>
          <dgm:chPref val="3"/>
        </dgm:presLayoutVars>
      </dgm:prSet>
      <dgm:spPr/>
    </dgm:pt>
    <dgm:pt modelId="{98186232-1F17-2349-8998-71E59F3BA4AA}" type="pres">
      <dgm:prSet presAssocID="{1182050C-F394-B746-9EFF-01E264140991}" presName="rootConnector" presStyleLbl="node2" presStyleIdx="2" presStyleCnt="3"/>
      <dgm:spPr/>
    </dgm:pt>
    <dgm:pt modelId="{A188FD46-8104-FB4A-A758-38044BE4A388}" type="pres">
      <dgm:prSet presAssocID="{1182050C-F394-B746-9EFF-01E264140991}" presName="hierChild4" presStyleCnt="0"/>
      <dgm:spPr/>
    </dgm:pt>
    <dgm:pt modelId="{75BD0BF9-EA59-2741-A039-F59A8CD58414}" type="pres">
      <dgm:prSet presAssocID="{1182050C-F394-B746-9EFF-01E264140991}" presName="hierChild5" presStyleCnt="0"/>
      <dgm:spPr/>
    </dgm:pt>
    <dgm:pt modelId="{441E053D-3A4E-534D-9AAC-76BC9A14CA69}" type="pres">
      <dgm:prSet presAssocID="{1B8EC021-D237-6B49-957C-511B2F24B1CE}" presName="hierChild3" presStyleCnt="0"/>
      <dgm:spPr/>
    </dgm:pt>
  </dgm:ptLst>
  <dgm:cxnLst>
    <dgm:cxn modelId="{60BD1C01-7350-164A-80DD-B71862025BC5}" type="presOf" srcId="{A60145B5-93A2-DC43-9572-56AF6EFEF4EB}" destId="{ED86BD1E-FAA6-B947-86C7-A351BC400F95}" srcOrd="1" destOrd="0" presId="urn:microsoft.com/office/officeart/2009/3/layout/HorizontalOrganizationChart"/>
    <dgm:cxn modelId="{F4A04208-D469-B948-83CE-975BA8870176}" srcId="{A63EB2F6-4387-2E4B-9C2E-08035987267C}" destId="{A73B4D7D-D87B-0D4B-805D-6A4D21354A19}" srcOrd="1" destOrd="0" parTransId="{9BFC476D-E40C-DC42-A687-1D034A8D4236}" sibTransId="{18F01F96-1521-8F45-B957-FE837B263428}"/>
    <dgm:cxn modelId="{8A06290C-D98C-4844-BD7C-E8BA188065D9}" type="presOf" srcId="{1182050C-F394-B746-9EFF-01E264140991}" destId="{3DB1753E-0BF9-734C-A491-202EE8D90A34}" srcOrd="0" destOrd="0" presId="urn:microsoft.com/office/officeart/2009/3/layout/HorizontalOrganizationChart"/>
    <dgm:cxn modelId="{216CD10D-7768-9F4A-AA9A-F4ED6EA7D899}" type="presOf" srcId="{A73B4D7D-D87B-0D4B-805D-6A4D21354A19}" destId="{5D6A838C-2B0E-614C-A5A2-E30A80FB8A5A}" srcOrd="1" destOrd="0" presId="urn:microsoft.com/office/officeart/2009/3/layout/HorizontalOrganizationChart"/>
    <dgm:cxn modelId="{D90D210F-D414-E947-AA01-509470A466B4}" type="presOf" srcId="{8E4ED524-B015-B048-8D72-3D34610E560D}" destId="{1C162B58-A0FC-E946-893D-CE2BAD15E35E}" srcOrd="0" destOrd="0" presId="urn:microsoft.com/office/officeart/2009/3/layout/HorizontalOrganizationChart"/>
    <dgm:cxn modelId="{B9E6450F-96FF-084C-98AD-E3E980297975}" type="presOf" srcId="{1B8EC021-D237-6B49-957C-511B2F24B1CE}" destId="{00324A24-9CB0-804F-8770-280D220D34BD}" srcOrd="1" destOrd="0" presId="urn:microsoft.com/office/officeart/2009/3/layout/HorizontalOrganizationChart"/>
    <dgm:cxn modelId="{C56DBE11-6212-C748-A38F-FC4E72973D43}" srcId="{8E4ED524-B015-B048-8D72-3D34610E560D}" destId="{A60145B5-93A2-DC43-9572-56AF6EFEF4EB}" srcOrd="1" destOrd="0" parTransId="{CCA54E30-5B7F-9342-97BD-1AE3A7148BE3}" sibTransId="{33F07597-EB27-3E49-AA05-388F904855E0}"/>
    <dgm:cxn modelId="{E4AA4F1D-40B8-A342-A1E5-7BC261BC0384}" srcId="{A60145B5-93A2-DC43-9572-56AF6EFEF4EB}" destId="{A6A70149-0775-014D-9A0A-1EF469472F43}" srcOrd="1" destOrd="0" parTransId="{04C8010E-73FE-A246-B57A-D9EA579E2165}" sibTransId="{11D43340-B814-8E43-A09D-EE406D4E5EB1}"/>
    <dgm:cxn modelId="{85921122-990D-EE44-9B59-1101CFCDE287}" type="presOf" srcId="{4F48BC7B-BD7C-3045-873F-C69B6EAFAF65}" destId="{D9E31C31-5F3C-9C40-87B2-626460656981}" srcOrd="1" destOrd="0" presId="urn:microsoft.com/office/officeart/2009/3/layout/HorizontalOrganizationChart"/>
    <dgm:cxn modelId="{2509D923-D9B7-5144-84EE-27DA4F2690BE}" srcId="{8E4ED524-B015-B048-8D72-3D34610E560D}" destId="{A63EB2F6-4387-2E4B-9C2E-08035987267C}" srcOrd="2" destOrd="0" parTransId="{DE80FE60-23FA-A94C-A56A-AAA60C0E0052}" sibTransId="{3A28EB84-8A30-6744-A9C9-726EBB1975FD}"/>
    <dgm:cxn modelId="{63E02E36-3C10-6247-9008-927A9B192BFB}" type="presOf" srcId="{1182050C-F394-B746-9EFF-01E264140991}" destId="{98186232-1F17-2349-8998-71E59F3BA4AA}" srcOrd="1" destOrd="0" presId="urn:microsoft.com/office/officeart/2009/3/layout/HorizontalOrganizationChart"/>
    <dgm:cxn modelId="{F324F23D-7CB3-2940-AE3C-8015DF2B2426}" type="presOf" srcId="{9BFC476D-E40C-DC42-A687-1D034A8D4236}" destId="{E67374A7-FD13-4D4B-A678-E18F2D24877D}" srcOrd="0" destOrd="0" presId="urn:microsoft.com/office/officeart/2009/3/layout/HorizontalOrganizationChart"/>
    <dgm:cxn modelId="{7E0E3348-B0FF-7341-BB9B-35C9E5701432}" type="presOf" srcId="{A6A70149-0775-014D-9A0A-1EF469472F43}" destId="{34B21386-FC26-3F48-9D9A-2D1889AA112F}" srcOrd="0" destOrd="0" presId="urn:microsoft.com/office/officeart/2009/3/layout/HorizontalOrganizationChart"/>
    <dgm:cxn modelId="{18909048-87BD-A448-9692-FA9ADB7168B7}" type="presOf" srcId="{63A0C353-5D3A-F04B-AF95-4E2C09F99AB5}" destId="{A0E479D4-8E21-B643-A207-9C0D976680D7}" srcOrd="1" destOrd="0" presId="urn:microsoft.com/office/officeart/2009/3/layout/HorizontalOrganizationChart"/>
    <dgm:cxn modelId="{136EBC4A-B3C6-BF4B-93B2-817C00C4796C}" type="presOf" srcId="{A5433036-BC5F-5B44-96D0-EAFFA5F49BD7}" destId="{5D495174-89A1-DF4D-9708-52585D6BEFD3}" srcOrd="0" destOrd="0" presId="urn:microsoft.com/office/officeart/2009/3/layout/HorizontalOrganizationChart"/>
    <dgm:cxn modelId="{C55A604F-E98C-3641-91F2-7F0DA4CD2676}" type="presOf" srcId="{A5433036-BC5F-5B44-96D0-EAFFA5F49BD7}" destId="{2C52BD5A-049B-1346-8F59-D0F693973FBC}" srcOrd="1" destOrd="0" presId="urn:microsoft.com/office/officeart/2009/3/layout/HorizontalOrganizationChart"/>
    <dgm:cxn modelId="{0FC08E4F-7316-4C40-AC0C-894D4DEB0678}" type="presOf" srcId="{4F48BC7B-BD7C-3045-873F-C69B6EAFAF65}" destId="{7EE686FF-C93E-694B-AD04-A47613E1E2D5}" srcOrd="0" destOrd="0" presId="urn:microsoft.com/office/officeart/2009/3/layout/HorizontalOrganizationChart"/>
    <dgm:cxn modelId="{316C765E-8BE8-D042-BD02-1EDCB949B82A}" type="presOf" srcId="{63A0C353-5D3A-F04B-AF95-4E2C09F99AB5}" destId="{48F88E0F-6667-E44A-B9C7-CCF398647445}" srcOrd="0" destOrd="0" presId="urn:microsoft.com/office/officeart/2009/3/layout/HorizontalOrganizationChart"/>
    <dgm:cxn modelId="{F5590761-B441-C847-9E71-1197293AC74D}" type="presOf" srcId="{95385208-B329-134D-9287-0EBA92888FBB}" destId="{24247CCA-7486-1F42-886F-4BC7A6A739C9}" srcOrd="0" destOrd="0" presId="urn:microsoft.com/office/officeart/2009/3/layout/HorizontalOrganizationChart"/>
    <dgm:cxn modelId="{5376576D-E5D8-8B4D-BAB6-89A01EB931CB}" srcId="{A63EB2F6-4387-2E4B-9C2E-08035987267C}" destId="{63A0C353-5D3A-F04B-AF95-4E2C09F99AB5}" srcOrd="0" destOrd="0" parTransId="{05DE1901-5347-BF44-81CB-1B68AD979F10}" sibTransId="{8C4D13FE-7ECF-2546-AF62-BC61EDAFA59F}"/>
    <dgm:cxn modelId="{79C5F172-817D-4944-BDEA-D80D5C4C6400}" type="presOf" srcId="{8E4ED524-B015-B048-8D72-3D34610E560D}" destId="{3D116CBE-7399-E242-A039-F4F35107F192}" srcOrd="1" destOrd="0" presId="urn:microsoft.com/office/officeart/2009/3/layout/HorizontalOrganizationChart"/>
    <dgm:cxn modelId="{98C1EE78-B8BA-714F-B6D9-A9FC08042EE1}" type="presOf" srcId="{1B8EC021-D237-6B49-957C-511B2F24B1CE}" destId="{37D5AECB-0C25-554D-B965-69B82F2DD406}" srcOrd="0" destOrd="0" presId="urn:microsoft.com/office/officeart/2009/3/layout/HorizontalOrganizationChart"/>
    <dgm:cxn modelId="{51C0C17F-BFE9-DB41-B92C-A6F627D33CD6}" srcId="{A60145B5-93A2-DC43-9572-56AF6EFEF4EB}" destId="{8CB295D4-D1C2-244D-B826-CDA5FD3132CC}" srcOrd="2" destOrd="0" parTransId="{2B0544B3-05B9-A945-B914-0AE8AFD35F1B}" sibTransId="{17C00086-71FE-E548-BB66-693A49BC207D}"/>
    <dgm:cxn modelId="{A2AF1181-6A84-5C46-B71A-24D742E5A4BA}" type="presOf" srcId="{1CC19FA1-A307-194A-AA73-9AB0E188988D}" destId="{AEB6AC99-C144-DC44-B30A-2F6266D3538E}" srcOrd="0" destOrd="0" presId="urn:microsoft.com/office/officeart/2009/3/layout/HorizontalOrganizationChart"/>
    <dgm:cxn modelId="{1833608C-08AB-C041-8F8B-3D8277BB29A5}" type="presOf" srcId="{8CB295D4-D1C2-244D-B826-CDA5FD3132CC}" destId="{5485D673-F2F4-7244-9B99-03F0933EF3E9}" srcOrd="1" destOrd="0" presId="urn:microsoft.com/office/officeart/2009/3/layout/HorizontalOrganizationChart"/>
    <dgm:cxn modelId="{50514E98-AAC1-7F47-969E-88CB10CD8281}" type="presOf" srcId="{CCA54E30-5B7F-9342-97BD-1AE3A7148BE3}" destId="{5E355C42-A81B-B644-B251-8BF71F58E1E9}" srcOrd="0" destOrd="0" presId="urn:microsoft.com/office/officeart/2009/3/layout/HorizontalOrganizationChart"/>
    <dgm:cxn modelId="{9DFC42A3-B9F7-3F45-9D1D-CAF81555A551}" type="presOf" srcId="{A6A70149-0775-014D-9A0A-1EF469472F43}" destId="{F7C95022-061C-CE49-A7C9-7D1CAE56C695}" srcOrd="1" destOrd="0" presId="urn:microsoft.com/office/officeart/2009/3/layout/HorizontalOrganizationChart"/>
    <dgm:cxn modelId="{C013F3A6-E2FD-5D42-BAA1-2EBC6CD288BB}" type="presOf" srcId="{C297B58F-86FE-244D-A31D-42EE1CD3EE6E}" destId="{F7B3015A-6DE9-E14F-8BC2-21AF3BEC63FB}" srcOrd="0" destOrd="0" presId="urn:microsoft.com/office/officeart/2009/3/layout/HorizontalOrganizationChart"/>
    <dgm:cxn modelId="{C3DAEAA8-1F24-844B-9A98-D8F4B8A25047}" type="presOf" srcId="{28DC5AAB-D77D-3E49-A1A3-61F42D6D0C0F}" destId="{E53338CC-4E65-674B-B78E-964D140A245D}" srcOrd="0" destOrd="0" presId="urn:microsoft.com/office/officeart/2009/3/layout/HorizontalOrganizationChart"/>
    <dgm:cxn modelId="{8C2F3EA9-EE1A-9146-9658-DE376C6800DC}" type="presOf" srcId="{8CB295D4-D1C2-244D-B826-CDA5FD3132CC}" destId="{8F702594-D013-5D4A-AB6D-CC3A93E3C384}" srcOrd="0" destOrd="0" presId="urn:microsoft.com/office/officeart/2009/3/layout/HorizontalOrganizationChart"/>
    <dgm:cxn modelId="{B2A69DAA-300D-7742-8B11-9C76E71A813B}" srcId="{8E4ED524-B015-B048-8D72-3D34610E560D}" destId="{B35E7173-C500-DE40-9E46-96D870F10FF0}" srcOrd="0" destOrd="0" parTransId="{1CC19FA1-A307-194A-AA73-9AB0E188988D}" sibTransId="{D8DB6B29-5572-8842-AB4B-EF8384250934}"/>
    <dgm:cxn modelId="{DF21A8AC-2F5D-AE41-87E2-7DCDA8046D0A}" type="presOf" srcId="{B35E7173-C500-DE40-9E46-96D870F10FF0}" destId="{DEA25147-B944-B44D-9D18-D649E5C748B7}" srcOrd="1" destOrd="0" presId="urn:microsoft.com/office/officeart/2009/3/layout/HorizontalOrganizationChart"/>
    <dgm:cxn modelId="{E0FC77AD-D7EE-6B41-8830-302944B02288}" type="presOf" srcId="{FCC57FE0-C38F-D849-9E17-9BDBC5BCE685}" destId="{E1FCEAC1-8B17-EE4D-8379-A638E5D703EC}" srcOrd="0" destOrd="0" presId="urn:microsoft.com/office/officeart/2009/3/layout/HorizontalOrganizationChart"/>
    <dgm:cxn modelId="{A53803B2-3A1C-9C4A-9B35-B87D342B0A8F}" type="presOf" srcId="{B35E7173-C500-DE40-9E46-96D870F10FF0}" destId="{D3D8A601-E85D-E745-A3CD-138D7BF00CFD}" srcOrd="0" destOrd="0" presId="urn:microsoft.com/office/officeart/2009/3/layout/HorizontalOrganizationChart"/>
    <dgm:cxn modelId="{719383B6-B0AD-9841-931B-A08A6B0AC06F}" type="presOf" srcId="{A60145B5-93A2-DC43-9572-56AF6EFEF4EB}" destId="{C5C44E91-F4CD-474C-B193-0268775253CC}" srcOrd="0" destOrd="0" presId="urn:microsoft.com/office/officeart/2009/3/layout/HorizontalOrganizationChart"/>
    <dgm:cxn modelId="{E4D903BC-30FE-9A47-8CF8-B5E249883E00}" type="presOf" srcId="{2B0544B3-05B9-A945-B914-0AE8AFD35F1B}" destId="{1122955C-7876-0D4D-BB23-561A487460B3}" srcOrd="0" destOrd="0" presId="urn:microsoft.com/office/officeart/2009/3/layout/HorizontalOrganizationChart"/>
    <dgm:cxn modelId="{F0DA8BBF-2AFB-A242-8EF3-D1F85F3EC1B4}" type="presOf" srcId="{DE80FE60-23FA-A94C-A56A-AAA60C0E0052}" destId="{44832C60-E87A-814F-8191-A2FBCDA4F3F0}" srcOrd="0" destOrd="0" presId="urn:microsoft.com/office/officeart/2009/3/layout/HorizontalOrganizationChart"/>
    <dgm:cxn modelId="{5EF6ECC5-82CC-AD4A-A2CB-98FF9B82ECCF}" type="presOf" srcId="{A63EB2F6-4387-2E4B-9C2E-08035987267C}" destId="{880A7C7B-590C-4445-8347-644C4B1F9E20}" srcOrd="0" destOrd="0" presId="urn:microsoft.com/office/officeart/2009/3/layout/HorizontalOrganizationChart"/>
    <dgm:cxn modelId="{08CC42C6-0414-EB4A-8E46-2B39A9090739}" type="presOf" srcId="{A63EB2F6-4387-2E4B-9C2E-08035987267C}" destId="{2D5339FD-9CE1-574E-BDE3-6993B3A14FA0}" srcOrd="1" destOrd="0" presId="urn:microsoft.com/office/officeart/2009/3/layout/HorizontalOrganizationChart"/>
    <dgm:cxn modelId="{331EFAC8-4873-5942-8F64-5951892D18B5}" srcId="{C297B58F-86FE-244D-A31D-42EE1CD3EE6E}" destId="{1B8EC021-D237-6B49-957C-511B2F24B1CE}" srcOrd="1" destOrd="0" parTransId="{063E5930-F8AC-9C43-A4FB-D77F9D5D8529}" sibTransId="{230E55F2-BCCE-F34B-ABBD-AC697DE515A7}"/>
    <dgm:cxn modelId="{906D3BC9-9F71-B349-84F5-B36E63F728AF}" srcId="{1B8EC021-D237-6B49-957C-511B2F24B1CE}" destId="{1182050C-F394-B746-9EFF-01E264140991}" srcOrd="0" destOrd="0" parTransId="{95385208-B329-134D-9287-0EBA92888FBB}" sibTransId="{D3587514-EDCB-9B42-BAB5-D5ABB26111BF}"/>
    <dgm:cxn modelId="{EACB29CE-0038-E344-A09B-BA7EAB9DCFCA}" srcId="{C297B58F-86FE-244D-A31D-42EE1CD3EE6E}" destId="{8E4ED524-B015-B048-8D72-3D34610E560D}" srcOrd="0" destOrd="0" parTransId="{8F56D8DA-05EC-5241-92C0-666C8C8C40E1}" sibTransId="{0CAA411B-F184-6B40-B0E0-643CA6CBFFE3}"/>
    <dgm:cxn modelId="{38E5BED0-1563-E34B-AE50-693DEF88E123}" type="presOf" srcId="{A73B4D7D-D87B-0D4B-805D-6A4D21354A19}" destId="{32AFA0E9-E5F1-5D48-8FA9-CCFE711F2F15}" srcOrd="0" destOrd="0" presId="urn:microsoft.com/office/officeart/2009/3/layout/HorizontalOrganizationChart"/>
    <dgm:cxn modelId="{F55921D7-4E0F-BA4D-838F-296A7E5422F2}" srcId="{A60145B5-93A2-DC43-9572-56AF6EFEF4EB}" destId="{4F48BC7B-BD7C-3045-873F-C69B6EAFAF65}" srcOrd="0" destOrd="0" parTransId="{28DC5AAB-D77D-3E49-A1A3-61F42D6D0C0F}" sibTransId="{CCE5825B-9EC4-604E-A1F6-84B3EE6D6368}"/>
    <dgm:cxn modelId="{6A6A5CDF-D096-7346-9175-7AE08E9FB94E}" type="presOf" srcId="{04C8010E-73FE-A246-B57A-D9EA579E2165}" destId="{2C20E669-37BB-C84F-A13A-61E8A0EEBC2D}" srcOrd="0" destOrd="0" presId="urn:microsoft.com/office/officeart/2009/3/layout/HorizontalOrganizationChart"/>
    <dgm:cxn modelId="{70F6B2ED-41CD-4F48-9535-D8B03D50AB05}" type="presOf" srcId="{05DE1901-5347-BF44-81CB-1B68AD979F10}" destId="{4340DFD3-6208-A347-9963-BBB862711B67}" srcOrd="0" destOrd="0" presId="urn:microsoft.com/office/officeart/2009/3/layout/HorizontalOrganizationChart"/>
    <dgm:cxn modelId="{0D152BFC-FFF3-284C-99A7-2939B47AD26B}" srcId="{A63EB2F6-4387-2E4B-9C2E-08035987267C}" destId="{A5433036-BC5F-5B44-96D0-EAFFA5F49BD7}" srcOrd="2" destOrd="0" parTransId="{FCC57FE0-C38F-D849-9E17-9BDBC5BCE685}" sibTransId="{79716E0C-3734-144F-97C2-25DC2E3943E3}"/>
    <dgm:cxn modelId="{60ECF90E-24E6-2E41-873C-84EA3DE50E6B}" type="presParOf" srcId="{F7B3015A-6DE9-E14F-8BC2-21AF3BEC63FB}" destId="{36198876-B193-1E45-B336-24382F000CA9}" srcOrd="0" destOrd="0" presId="urn:microsoft.com/office/officeart/2009/3/layout/HorizontalOrganizationChart"/>
    <dgm:cxn modelId="{5B16E128-6553-0843-9DDE-71D25DEE3F78}" type="presParOf" srcId="{36198876-B193-1E45-B336-24382F000CA9}" destId="{30E35F2B-780C-D74B-AA27-FEB2EF020A13}" srcOrd="0" destOrd="0" presId="urn:microsoft.com/office/officeart/2009/3/layout/HorizontalOrganizationChart"/>
    <dgm:cxn modelId="{12A52B8C-DE14-3E4F-B14B-7E7FC697F223}" type="presParOf" srcId="{30E35F2B-780C-D74B-AA27-FEB2EF020A13}" destId="{1C162B58-A0FC-E946-893D-CE2BAD15E35E}" srcOrd="0" destOrd="0" presId="urn:microsoft.com/office/officeart/2009/3/layout/HorizontalOrganizationChart"/>
    <dgm:cxn modelId="{073002A4-6CA1-FB44-85F9-B0B48F1BBB6F}" type="presParOf" srcId="{30E35F2B-780C-D74B-AA27-FEB2EF020A13}" destId="{3D116CBE-7399-E242-A039-F4F35107F192}" srcOrd="1" destOrd="0" presId="urn:microsoft.com/office/officeart/2009/3/layout/HorizontalOrganizationChart"/>
    <dgm:cxn modelId="{4B65A791-509F-5A48-8598-A79414526E1D}" type="presParOf" srcId="{36198876-B193-1E45-B336-24382F000CA9}" destId="{5D6EB59B-5CF5-D342-ADA8-B11CA2544E10}" srcOrd="1" destOrd="0" presId="urn:microsoft.com/office/officeart/2009/3/layout/HorizontalOrganizationChart"/>
    <dgm:cxn modelId="{2E0CE462-BD8A-194D-A072-389A31F93FDB}" type="presParOf" srcId="{5D6EB59B-5CF5-D342-ADA8-B11CA2544E10}" destId="{5E355C42-A81B-B644-B251-8BF71F58E1E9}" srcOrd="0" destOrd="0" presId="urn:microsoft.com/office/officeart/2009/3/layout/HorizontalOrganizationChart"/>
    <dgm:cxn modelId="{3E83586B-DFF2-3840-801A-EF9752810749}" type="presParOf" srcId="{5D6EB59B-5CF5-D342-ADA8-B11CA2544E10}" destId="{994678D6-D623-C646-982C-2ACACA09BD49}" srcOrd="1" destOrd="0" presId="urn:microsoft.com/office/officeart/2009/3/layout/HorizontalOrganizationChart"/>
    <dgm:cxn modelId="{6ECC369E-9E78-8C41-8B4C-D3D47E085BBB}" type="presParOf" srcId="{994678D6-D623-C646-982C-2ACACA09BD49}" destId="{DA77EEBE-C6EE-C54F-A332-E3E8D08AE3A5}" srcOrd="0" destOrd="0" presId="urn:microsoft.com/office/officeart/2009/3/layout/HorizontalOrganizationChart"/>
    <dgm:cxn modelId="{4319C003-660C-C04C-B7CB-4667093ED73C}" type="presParOf" srcId="{DA77EEBE-C6EE-C54F-A332-E3E8D08AE3A5}" destId="{C5C44E91-F4CD-474C-B193-0268775253CC}" srcOrd="0" destOrd="0" presId="urn:microsoft.com/office/officeart/2009/3/layout/HorizontalOrganizationChart"/>
    <dgm:cxn modelId="{B9536A80-225C-C146-B0BE-B79E20410B19}" type="presParOf" srcId="{DA77EEBE-C6EE-C54F-A332-E3E8D08AE3A5}" destId="{ED86BD1E-FAA6-B947-86C7-A351BC400F95}" srcOrd="1" destOrd="0" presId="urn:microsoft.com/office/officeart/2009/3/layout/HorizontalOrganizationChart"/>
    <dgm:cxn modelId="{7D1B2EF6-1DA7-FF4D-9B6C-D11676E05876}" type="presParOf" srcId="{994678D6-D623-C646-982C-2ACACA09BD49}" destId="{8F3F098A-525E-7B4B-AEC1-0E01CD7679CC}" srcOrd="1" destOrd="0" presId="urn:microsoft.com/office/officeart/2009/3/layout/HorizontalOrganizationChart"/>
    <dgm:cxn modelId="{F14466CB-655E-4F46-8AFB-F84A1C559C79}" type="presParOf" srcId="{8F3F098A-525E-7B4B-AEC1-0E01CD7679CC}" destId="{E53338CC-4E65-674B-B78E-964D140A245D}" srcOrd="0" destOrd="0" presId="urn:microsoft.com/office/officeart/2009/3/layout/HorizontalOrganizationChart"/>
    <dgm:cxn modelId="{86C5E2CC-0CFE-BE4A-88D8-46C9D9BC0CA9}" type="presParOf" srcId="{8F3F098A-525E-7B4B-AEC1-0E01CD7679CC}" destId="{A2736C5D-3B34-7A43-995E-715432ABBDEA}" srcOrd="1" destOrd="0" presId="urn:microsoft.com/office/officeart/2009/3/layout/HorizontalOrganizationChart"/>
    <dgm:cxn modelId="{70E236D6-6ACC-C346-BDF0-737EDFA413E4}" type="presParOf" srcId="{A2736C5D-3B34-7A43-995E-715432ABBDEA}" destId="{0E9A43C6-A4E3-494C-8F5E-5AD5C3DBEEBD}" srcOrd="0" destOrd="0" presId="urn:microsoft.com/office/officeart/2009/3/layout/HorizontalOrganizationChart"/>
    <dgm:cxn modelId="{8E5A46C1-833E-E841-82E4-7645A1DB8A60}" type="presParOf" srcId="{0E9A43C6-A4E3-494C-8F5E-5AD5C3DBEEBD}" destId="{7EE686FF-C93E-694B-AD04-A47613E1E2D5}" srcOrd="0" destOrd="0" presId="urn:microsoft.com/office/officeart/2009/3/layout/HorizontalOrganizationChart"/>
    <dgm:cxn modelId="{CA275334-08FC-EB44-A066-0E1F2D21E1D0}" type="presParOf" srcId="{0E9A43C6-A4E3-494C-8F5E-5AD5C3DBEEBD}" destId="{D9E31C31-5F3C-9C40-87B2-626460656981}" srcOrd="1" destOrd="0" presId="urn:microsoft.com/office/officeart/2009/3/layout/HorizontalOrganizationChart"/>
    <dgm:cxn modelId="{66E39162-F41E-D44E-87E7-B5972D4FE7E3}" type="presParOf" srcId="{A2736C5D-3B34-7A43-995E-715432ABBDEA}" destId="{3F44E3E0-4A34-054C-8CA1-31065DD255FF}" srcOrd="1" destOrd="0" presId="urn:microsoft.com/office/officeart/2009/3/layout/HorizontalOrganizationChart"/>
    <dgm:cxn modelId="{B1F87D6F-6296-8B42-A395-AB6086DD8790}" type="presParOf" srcId="{A2736C5D-3B34-7A43-995E-715432ABBDEA}" destId="{41D00F7D-2AB0-E247-A30A-A65C2B8465E1}" srcOrd="2" destOrd="0" presId="urn:microsoft.com/office/officeart/2009/3/layout/HorizontalOrganizationChart"/>
    <dgm:cxn modelId="{428213F6-E344-AA47-8648-8034FF196A71}" type="presParOf" srcId="{8F3F098A-525E-7B4B-AEC1-0E01CD7679CC}" destId="{2C20E669-37BB-C84F-A13A-61E8A0EEBC2D}" srcOrd="2" destOrd="0" presId="urn:microsoft.com/office/officeart/2009/3/layout/HorizontalOrganizationChart"/>
    <dgm:cxn modelId="{DD8BEEED-3C92-4F4A-BF0C-81348E5090BA}" type="presParOf" srcId="{8F3F098A-525E-7B4B-AEC1-0E01CD7679CC}" destId="{BB80FD75-6B23-9F4B-B139-79EFF2AE55FA}" srcOrd="3" destOrd="0" presId="urn:microsoft.com/office/officeart/2009/3/layout/HorizontalOrganizationChart"/>
    <dgm:cxn modelId="{A0A50ACF-C66F-7042-9A5A-72F0F7D72FEE}" type="presParOf" srcId="{BB80FD75-6B23-9F4B-B139-79EFF2AE55FA}" destId="{D8FA6033-6978-E344-8774-7CA6A43D6C62}" srcOrd="0" destOrd="0" presId="urn:microsoft.com/office/officeart/2009/3/layout/HorizontalOrganizationChart"/>
    <dgm:cxn modelId="{16D0AE50-8F6E-0C40-B902-B40E4A89C278}" type="presParOf" srcId="{D8FA6033-6978-E344-8774-7CA6A43D6C62}" destId="{34B21386-FC26-3F48-9D9A-2D1889AA112F}" srcOrd="0" destOrd="0" presId="urn:microsoft.com/office/officeart/2009/3/layout/HorizontalOrganizationChart"/>
    <dgm:cxn modelId="{0AA648B3-3DBE-3447-8FEC-6F0606DA10F5}" type="presParOf" srcId="{D8FA6033-6978-E344-8774-7CA6A43D6C62}" destId="{F7C95022-061C-CE49-A7C9-7D1CAE56C695}" srcOrd="1" destOrd="0" presId="urn:microsoft.com/office/officeart/2009/3/layout/HorizontalOrganizationChart"/>
    <dgm:cxn modelId="{96D63AA5-18C9-8546-8B49-22DFE9737665}" type="presParOf" srcId="{BB80FD75-6B23-9F4B-B139-79EFF2AE55FA}" destId="{3F340EAB-515A-0841-A4A4-C8C88523EB71}" srcOrd="1" destOrd="0" presId="urn:microsoft.com/office/officeart/2009/3/layout/HorizontalOrganizationChart"/>
    <dgm:cxn modelId="{2A101A89-CC29-9B48-8F7D-B5EDF72902A6}" type="presParOf" srcId="{BB80FD75-6B23-9F4B-B139-79EFF2AE55FA}" destId="{1F69C193-9D7A-ED49-B3F7-A360667D8153}" srcOrd="2" destOrd="0" presId="urn:microsoft.com/office/officeart/2009/3/layout/HorizontalOrganizationChart"/>
    <dgm:cxn modelId="{CA7BF77A-F08D-1046-B808-B8DE4051AF46}" type="presParOf" srcId="{8F3F098A-525E-7B4B-AEC1-0E01CD7679CC}" destId="{1122955C-7876-0D4D-BB23-561A487460B3}" srcOrd="4" destOrd="0" presId="urn:microsoft.com/office/officeart/2009/3/layout/HorizontalOrganizationChart"/>
    <dgm:cxn modelId="{B5312671-90FD-6742-8CC3-26A05E3123A8}" type="presParOf" srcId="{8F3F098A-525E-7B4B-AEC1-0E01CD7679CC}" destId="{C2C1A445-7DF2-7A48-A735-2B50D448A141}" srcOrd="5" destOrd="0" presId="urn:microsoft.com/office/officeart/2009/3/layout/HorizontalOrganizationChart"/>
    <dgm:cxn modelId="{5F73719B-0AAF-9B49-B0DD-3BB796DA0FF8}" type="presParOf" srcId="{C2C1A445-7DF2-7A48-A735-2B50D448A141}" destId="{6B6ACD51-DB61-2B4D-BE99-60D8D2D91D5A}" srcOrd="0" destOrd="0" presId="urn:microsoft.com/office/officeart/2009/3/layout/HorizontalOrganizationChart"/>
    <dgm:cxn modelId="{A040DA29-C60D-2744-BF25-8AB90642508C}" type="presParOf" srcId="{6B6ACD51-DB61-2B4D-BE99-60D8D2D91D5A}" destId="{8F702594-D013-5D4A-AB6D-CC3A93E3C384}" srcOrd="0" destOrd="0" presId="urn:microsoft.com/office/officeart/2009/3/layout/HorizontalOrganizationChart"/>
    <dgm:cxn modelId="{385906E5-6720-A542-A204-CA6769E5250E}" type="presParOf" srcId="{6B6ACD51-DB61-2B4D-BE99-60D8D2D91D5A}" destId="{5485D673-F2F4-7244-9B99-03F0933EF3E9}" srcOrd="1" destOrd="0" presId="urn:microsoft.com/office/officeart/2009/3/layout/HorizontalOrganizationChart"/>
    <dgm:cxn modelId="{5073EFB6-4933-374B-9AE8-290AEFEDCA7A}" type="presParOf" srcId="{C2C1A445-7DF2-7A48-A735-2B50D448A141}" destId="{04F3F5E6-5B1D-8D40-AFFA-4B5397AF0F97}" srcOrd="1" destOrd="0" presId="urn:microsoft.com/office/officeart/2009/3/layout/HorizontalOrganizationChart"/>
    <dgm:cxn modelId="{9045A39E-6FA1-7244-A43D-BEBAB40B7D9C}" type="presParOf" srcId="{C2C1A445-7DF2-7A48-A735-2B50D448A141}" destId="{839695EC-0BD7-2A4D-8369-2E1223A3EBDB}" srcOrd="2" destOrd="0" presId="urn:microsoft.com/office/officeart/2009/3/layout/HorizontalOrganizationChart"/>
    <dgm:cxn modelId="{CBD4704C-205F-4845-BDFB-10D150B9B169}" type="presParOf" srcId="{994678D6-D623-C646-982C-2ACACA09BD49}" destId="{7475EE90-11BC-F648-A9E2-21907D552D6A}" srcOrd="2" destOrd="0" presId="urn:microsoft.com/office/officeart/2009/3/layout/HorizontalOrganizationChart"/>
    <dgm:cxn modelId="{9C3F636F-132C-0F47-815C-768528B81F59}" type="presParOf" srcId="{5D6EB59B-5CF5-D342-ADA8-B11CA2544E10}" destId="{44832C60-E87A-814F-8191-A2FBCDA4F3F0}" srcOrd="2" destOrd="0" presId="urn:microsoft.com/office/officeart/2009/3/layout/HorizontalOrganizationChart"/>
    <dgm:cxn modelId="{C188670B-0DEA-5E4C-AD94-A360FCE05263}" type="presParOf" srcId="{5D6EB59B-5CF5-D342-ADA8-B11CA2544E10}" destId="{CE59BF07-A8E9-9E46-8F71-EA13CFCF3E68}" srcOrd="3" destOrd="0" presId="urn:microsoft.com/office/officeart/2009/3/layout/HorizontalOrganizationChart"/>
    <dgm:cxn modelId="{F09F4E28-A369-F347-A327-EF645C9DB6A0}" type="presParOf" srcId="{CE59BF07-A8E9-9E46-8F71-EA13CFCF3E68}" destId="{BD56783B-90E6-854F-85A0-84A81FAE8AA1}" srcOrd="0" destOrd="0" presId="urn:microsoft.com/office/officeart/2009/3/layout/HorizontalOrganizationChart"/>
    <dgm:cxn modelId="{1E52F532-B6BB-EE47-BDAF-2704327BA4D1}" type="presParOf" srcId="{BD56783B-90E6-854F-85A0-84A81FAE8AA1}" destId="{880A7C7B-590C-4445-8347-644C4B1F9E20}" srcOrd="0" destOrd="0" presId="urn:microsoft.com/office/officeart/2009/3/layout/HorizontalOrganizationChart"/>
    <dgm:cxn modelId="{B7C412FD-1138-384F-8BEA-2AF4061ED6A8}" type="presParOf" srcId="{BD56783B-90E6-854F-85A0-84A81FAE8AA1}" destId="{2D5339FD-9CE1-574E-BDE3-6993B3A14FA0}" srcOrd="1" destOrd="0" presId="urn:microsoft.com/office/officeart/2009/3/layout/HorizontalOrganizationChart"/>
    <dgm:cxn modelId="{5F7A63F2-9307-6848-BBDB-3A0600DDC79A}" type="presParOf" srcId="{CE59BF07-A8E9-9E46-8F71-EA13CFCF3E68}" destId="{FC0AC14D-EF8F-8A42-82D8-12923E54BC65}" srcOrd="1" destOrd="0" presId="urn:microsoft.com/office/officeart/2009/3/layout/HorizontalOrganizationChart"/>
    <dgm:cxn modelId="{D57A9F9A-99F8-7F46-98BC-C1EC06EF3882}" type="presParOf" srcId="{FC0AC14D-EF8F-8A42-82D8-12923E54BC65}" destId="{4340DFD3-6208-A347-9963-BBB862711B67}" srcOrd="0" destOrd="0" presId="urn:microsoft.com/office/officeart/2009/3/layout/HorizontalOrganizationChart"/>
    <dgm:cxn modelId="{E6860651-FF40-AA41-ACDC-FE682D4FE66E}" type="presParOf" srcId="{FC0AC14D-EF8F-8A42-82D8-12923E54BC65}" destId="{845E21C8-4259-624B-851B-A7C211481067}" srcOrd="1" destOrd="0" presId="urn:microsoft.com/office/officeart/2009/3/layout/HorizontalOrganizationChart"/>
    <dgm:cxn modelId="{B100DD57-E78B-3143-9730-0522D3143F43}" type="presParOf" srcId="{845E21C8-4259-624B-851B-A7C211481067}" destId="{9806DE64-140F-794E-A839-2AB94226CD67}" srcOrd="0" destOrd="0" presId="urn:microsoft.com/office/officeart/2009/3/layout/HorizontalOrganizationChart"/>
    <dgm:cxn modelId="{07AEE9E7-B713-D04C-852D-1DD19321608B}" type="presParOf" srcId="{9806DE64-140F-794E-A839-2AB94226CD67}" destId="{48F88E0F-6667-E44A-B9C7-CCF398647445}" srcOrd="0" destOrd="0" presId="urn:microsoft.com/office/officeart/2009/3/layout/HorizontalOrganizationChart"/>
    <dgm:cxn modelId="{5E3FD655-3646-A747-8043-B8E72397CC30}" type="presParOf" srcId="{9806DE64-140F-794E-A839-2AB94226CD67}" destId="{A0E479D4-8E21-B643-A207-9C0D976680D7}" srcOrd="1" destOrd="0" presId="urn:microsoft.com/office/officeart/2009/3/layout/HorizontalOrganizationChart"/>
    <dgm:cxn modelId="{B2D1B973-A52D-BF4F-BD80-D9205C0A604F}" type="presParOf" srcId="{845E21C8-4259-624B-851B-A7C211481067}" destId="{4670A6B8-78A3-A64B-BFC0-7DD397A35289}" srcOrd="1" destOrd="0" presId="urn:microsoft.com/office/officeart/2009/3/layout/HorizontalOrganizationChart"/>
    <dgm:cxn modelId="{F0198A89-BCBA-7647-ABC2-67976195DB8E}" type="presParOf" srcId="{845E21C8-4259-624B-851B-A7C211481067}" destId="{16082227-D0C9-9D40-9E4A-A6F8FADD687F}" srcOrd="2" destOrd="0" presId="urn:microsoft.com/office/officeart/2009/3/layout/HorizontalOrganizationChart"/>
    <dgm:cxn modelId="{628C8CE2-54F7-7249-95E9-CA86BD695641}" type="presParOf" srcId="{FC0AC14D-EF8F-8A42-82D8-12923E54BC65}" destId="{E67374A7-FD13-4D4B-A678-E18F2D24877D}" srcOrd="2" destOrd="0" presId="urn:microsoft.com/office/officeart/2009/3/layout/HorizontalOrganizationChart"/>
    <dgm:cxn modelId="{6E757C93-1E01-1C42-940D-1A199AED8179}" type="presParOf" srcId="{FC0AC14D-EF8F-8A42-82D8-12923E54BC65}" destId="{570DADAE-FE7E-2D41-BF0A-25C4FFBD4CC9}" srcOrd="3" destOrd="0" presId="urn:microsoft.com/office/officeart/2009/3/layout/HorizontalOrganizationChart"/>
    <dgm:cxn modelId="{D5DD9820-4982-B741-B081-742EB2056271}" type="presParOf" srcId="{570DADAE-FE7E-2D41-BF0A-25C4FFBD4CC9}" destId="{A3D777A6-BAD8-984A-81F8-0E80F435298D}" srcOrd="0" destOrd="0" presId="urn:microsoft.com/office/officeart/2009/3/layout/HorizontalOrganizationChart"/>
    <dgm:cxn modelId="{4C5E3947-0DE6-D44A-B632-0885D01FC76B}" type="presParOf" srcId="{A3D777A6-BAD8-984A-81F8-0E80F435298D}" destId="{32AFA0E9-E5F1-5D48-8FA9-CCFE711F2F15}" srcOrd="0" destOrd="0" presId="urn:microsoft.com/office/officeart/2009/3/layout/HorizontalOrganizationChart"/>
    <dgm:cxn modelId="{C5FDF829-0201-E84C-AD1E-791F120B3097}" type="presParOf" srcId="{A3D777A6-BAD8-984A-81F8-0E80F435298D}" destId="{5D6A838C-2B0E-614C-A5A2-E30A80FB8A5A}" srcOrd="1" destOrd="0" presId="urn:microsoft.com/office/officeart/2009/3/layout/HorizontalOrganizationChart"/>
    <dgm:cxn modelId="{7606C758-E8E4-8E4B-9669-97C55E4A7ECB}" type="presParOf" srcId="{570DADAE-FE7E-2D41-BF0A-25C4FFBD4CC9}" destId="{E7DBA85D-652F-0346-9DCC-6BD34C77E346}" srcOrd="1" destOrd="0" presId="urn:microsoft.com/office/officeart/2009/3/layout/HorizontalOrganizationChart"/>
    <dgm:cxn modelId="{7A8E5554-BF01-7348-BC69-CE82B864FB4E}" type="presParOf" srcId="{570DADAE-FE7E-2D41-BF0A-25C4FFBD4CC9}" destId="{1057B1F9-A57C-E946-9282-8CA6CEBD2912}" srcOrd="2" destOrd="0" presId="urn:microsoft.com/office/officeart/2009/3/layout/HorizontalOrganizationChart"/>
    <dgm:cxn modelId="{0E39B46E-A02B-BF43-A8BE-34B9D31F334A}" type="presParOf" srcId="{FC0AC14D-EF8F-8A42-82D8-12923E54BC65}" destId="{E1FCEAC1-8B17-EE4D-8379-A638E5D703EC}" srcOrd="4" destOrd="0" presId="urn:microsoft.com/office/officeart/2009/3/layout/HorizontalOrganizationChart"/>
    <dgm:cxn modelId="{93811E36-2DD6-BE49-85BB-D16C467FA029}" type="presParOf" srcId="{FC0AC14D-EF8F-8A42-82D8-12923E54BC65}" destId="{907FEB60-C7EA-2241-AABF-25758B62B834}" srcOrd="5" destOrd="0" presId="urn:microsoft.com/office/officeart/2009/3/layout/HorizontalOrganizationChart"/>
    <dgm:cxn modelId="{2E2D27FE-2F5A-6D41-83F4-91979E7A2924}" type="presParOf" srcId="{907FEB60-C7EA-2241-AABF-25758B62B834}" destId="{E6575BA9-23BB-3346-B211-2868593EF8E9}" srcOrd="0" destOrd="0" presId="urn:microsoft.com/office/officeart/2009/3/layout/HorizontalOrganizationChart"/>
    <dgm:cxn modelId="{CAA032DC-B381-DE4F-80D2-716EFBC2B5B7}" type="presParOf" srcId="{E6575BA9-23BB-3346-B211-2868593EF8E9}" destId="{5D495174-89A1-DF4D-9708-52585D6BEFD3}" srcOrd="0" destOrd="0" presId="urn:microsoft.com/office/officeart/2009/3/layout/HorizontalOrganizationChart"/>
    <dgm:cxn modelId="{EF9E779E-69FE-E349-BB42-C0FE5ED2AEB0}" type="presParOf" srcId="{E6575BA9-23BB-3346-B211-2868593EF8E9}" destId="{2C52BD5A-049B-1346-8F59-D0F693973FBC}" srcOrd="1" destOrd="0" presId="urn:microsoft.com/office/officeart/2009/3/layout/HorizontalOrganizationChart"/>
    <dgm:cxn modelId="{EA255BB2-1A56-0F48-BC76-500A92E24BCF}" type="presParOf" srcId="{907FEB60-C7EA-2241-AABF-25758B62B834}" destId="{2DA25C0F-D802-AE41-9A0F-BAC98A21EA22}" srcOrd="1" destOrd="0" presId="urn:microsoft.com/office/officeart/2009/3/layout/HorizontalOrganizationChart"/>
    <dgm:cxn modelId="{63E1045C-C992-7446-A856-0B59E5DE645D}" type="presParOf" srcId="{907FEB60-C7EA-2241-AABF-25758B62B834}" destId="{283BC88D-D4B1-E04C-9DE9-CE2255C78B97}" srcOrd="2" destOrd="0" presId="urn:microsoft.com/office/officeart/2009/3/layout/HorizontalOrganizationChart"/>
    <dgm:cxn modelId="{F3D0B4B5-7D52-6244-A8F9-AB95DC04C40D}" type="presParOf" srcId="{CE59BF07-A8E9-9E46-8F71-EA13CFCF3E68}" destId="{7B236F4A-3792-8F4B-A741-996C70CAB659}" srcOrd="2" destOrd="0" presId="urn:microsoft.com/office/officeart/2009/3/layout/HorizontalOrganizationChart"/>
    <dgm:cxn modelId="{2EC0A1A4-87BF-624F-839F-8E9B60FBC676}" type="presParOf" srcId="{36198876-B193-1E45-B336-24382F000CA9}" destId="{A2D81A16-6DA6-A846-A796-35A2997AB042}" srcOrd="2" destOrd="0" presId="urn:microsoft.com/office/officeart/2009/3/layout/HorizontalOrganizationChart"/>
    <dgm:cxn modelId="{FF123480-2856-AB4B-9404-17EA73798A4A}" type="presParOf" srcId="{A2D81A16-6DA6-A846-A796-35A2997AB042}" destId="{AEB6AC99-C144-DC44-B30A-2F6266D3538E}" srcOrd="0" destOrd="0" presId="urn:microsoft.com/office/officeart/2009/3/layout/HorizontalOrganizationChart"/>
    <dgm:cxn modelId="{DCCF04F6-AF47-334F-B452-71B8212BE0B4}" type="presParOf" srcId="{A2D81A16-6DA6-A846-A796-35A2997AB042}" destId="{9324B407-D1B4-4847-A83E-A97AC14C33B0}" srcOrd="1" destOrd="0" presId="urn:microsoft.com/office/officeart/2009/3/layout/HorizontalOrganizationChart"/>
    <dgm:cxn modelId="{B5826127-2A32-444B-B375-03762F6C70DC}" type="presParOf" srcId="{9324B407-D1B4-4847-A83E-A97AC14C33B0}" destId="{4FAD8E3C-BAF1-734A-A77A-CEB6C8D23D0E}" srcOrd="0" destOrd="0" presId="urn:microsoft.com/office/officeart/2009/3/layout/HorizontalOrganizationChart"/>
    <dgm:cxn modelId="{CDB47304-4FD8-4641-B33C-9680D0F032B5}" type="presParOf" srcId="{4FAD8E3C-BAF1-734A-A77A-CEB6C8D23D0E}" destId="{D3D8A601-E85D-E745-A3CD-138D7BF00CFD}" srcOrd="0" destOrd="0" presId="urn:microsoft.com/office/officeart/2009/3/layout/HorizontalOrganizationChart"/>
    <dgm:cxn modelId="{82F166CB-17EE-AE4E-BF86-12C81925706F}" type="presParOf" srcId="{4FAD8E3C-BAF1-734A-A77A-CEB6C8D23D0E}" destId="{DEA25147-B944-B44D-9D18-D649E5C748B7}" srcOrd="1" destOrd="0" presId="urn:microsoft.com/office/officeart/2009/3/layout/HorizontalOrganizationChart"/>
    <dgm:cxn modelId="{5D2E5F84-128A-AE47-A51C-24DBE3B0FF82}" type="presParOf" srcId="{9324B407-D1B4-4847-A83E-A97AC14C33B0}" destId="{31EB01B0-9A07-C543-90F5-855EAD2B7A03}" srcOrd="1" destOrd="0" presId="urn:microsoft.com/office/officeart/2009/3/layout/HorizontalOrganizationChart"/>
    <dgm:cxn modelId="{B3196F3F-7FC1-1546-8080-A100A9971E61}" type="presParOf" srcId="{9324B407-D1B4-4847-A83E-A97AC14C33B0}" destId="{BD409F68-AE10-4348-97F6-7BAE60779AE8}" srcOrd="2" destOrd="0" presId="urn:microsoft.com/office/officeart/2009/3/layout/HorizontalOrganizationChart"/>
    <dgm:cxn modelId="{F36FE341-22B2-7540-8FB6-BD80A0F32CA4}" type="presParOf" srcId="{F7B3015A-6DE9-E14F-8BC2-21AF3BEC63FB}" destId="{4A8AF7AE-9E04-894C-82EB-BC8A6A982856}" srcOrd="1" destOrd="0" presId="urn:microsoft.com/office/officeart/2009/3/layout/HorizontalOrganizationChart"/>
    <dgm:cxn modelId="{BE4AC367-929A-EF44-A5D9-190A5D878A6A}" type="presParOf" srcId="{4A8AF7AE-9E04-894C-82EB-BC8A6A982856}" destId="{A65B7725-983A-D943-A631-20FDFD6D03F9}" srcOrd="0" destOrd="0" presId="urn:microsoft.com/office/officeart/2009/3/layout/HorizontalOrganizationChart"/>
    <dgm:cxn modelId="{C5EFC0BC-5C7D-1846-8D86-ACCA095ABCEC}" type="presParOf" srcId="{A65B7725-983A-D943-A631-20FDFD6D03F9}" destId="{37D5AECB-0C25-554D-B965-69B82F2DD406}" srcOrd="0" destOrd="0" presId="urn:microsoft.com/office/officeart/2009/3/layout/HorizontalOrganizationChart"/>
    <dgm:cxn modelId="{33B25079-D21D-4C4B-8D40-860A92942FF8}" type="presParOf" srcId="{A65B7725-983A-D943-A631-20FDFD6D03F9}" destId="{00324A24-9CB0-804F-8770-280D220D34BD}" srcOrd="1" destOrd="0" presId="urn:microsoft.com/office/officeart/2009/3/layout/HorizontalOrganizationChart"/>
    <dgm:cxn modelId="{19B27F41-B8C6-DF41-8D72-D5B803D3D96C}" type="presParOf" srcId="{4A8AF7AE-9E04-894C-82EB-BC8A6A982856}" destId="{D3FC48BE-54C8-1B40-93B8-C5963CFEC9C4}" srcOrd="1" destOrd="0" presId="urn:microsoft.com/office/officeart/2009/3/layout/HorizontalOrganizationChart"/>
    <dgm:cxn modelId="{CA6A2B2D-AA3B-C24F-9ACB-D5BAAFE8886E}" type="presParOf" srcId="{D3FC48BE-54C8-1B40-93B8-C5963CFEC9C4}" destId="{24247CCA-7486-1F42-886F-4BC7A6A739C9}" srcOrd="0" destOrd="0" presId="urn:microsoft.com/office/officeart/2009/3/layout/HorizontalOrganizationChart"/>
    <dgm:cxn modelId="{873124E3-7F00-884D-9739-19D9632D3596}" type="presParOf" srcId="{D3FC48BE-54C8-1B40-93B8-C5963CFEC9C4}" destId="{B348C5F0-0604-0D40-A795-503DF14869FC}" srcOrd="1" destOrd="0" presId="urn:microsoft.com/office/officeart/2009/3/layout/HorizontalOrganizationChart"/>
    <dgm:cxn modelId="{86914C6E-9E28-0C4B-AC17-D333477FD12D}" type="presParOf" srcId="{B348C5F0-0604-0D40-A795-503DF14869FC}" destId="{CA855FDD-C181-4143-A238-2B75F3ABF32B}" srcOrd="0" destOrd="0" presId="urn:microsoft.com/office/officeart/2009/3/layout/HorizontalOrganizationChart"/>
    <dgm:cxn modelId="{D122AEAE-41F8-0B4F-919E-14ACBAB884AC}" type="presParOf" srcId="{CA855FDD-C181-4143-A238-2B75F3ABF32B}" destId="{3DB1753E-0BF9-734C-A491-202EE8D90A34}" srcOrd="0" destOrd="0" presId="urn:microsoft.com/office/officeart/2009/3/layout/HorizontalOrganizationChart"/>
    <dgm:cxn modelId="{4EC19813-19AB-524D-B8A8-493109D1CF5F}" type="presParOf" srcId="{CA855FDD-C181-4143-A238-2B75F3ABF32B}" destId="{98186232-1F17-2349-8998-71E59F3BA4AA}" srcOrd="1" destOrd="0" presId="urn:microsoft.com/office/officeart/2009/3/layout/HorizontalOrganizationChart"/>
    <dgm:cxn modelId="{44332310-4AE7-1844-A177-E87B975A04AB}" type="presParOf" srcId="{B348C5F0-0604-0D40-A795-503DF14869FC}" destId="{A188FD46-8104-FB4A-A758-38044BE4A388}" srcOrd="1" destOrd="0" presId="urn:microsoft.com/office/officeart/2009/3/layout/HorizontalOrganizationChart"/>
    <dgm:cxn modelId="{509A7115-9C8B-504E-8006-43192773757D}" type="presParOf" srcId="{B348C5F0-0604-0D40-A795-503DF14869FC}" destId="{75BD0BF9-EA59-2741-A039-F59A8CD58414}" srcOrd="2" destOrd="0" presId="urn:microsoft.com/office/officeart/2009/3/layout/HorizontalOrganizationChart"/>
    <dgm:cxn modelId="{CFF08D30-7614-5645-8624-BDF9B8A06A53}" type="presParOf" srcId="{4A8AF7AE-9E04-894C-82EB-BC8A6A982856}" destId="{441E053D-3A4E-534D-9AAC-76BC9A14CA6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349803-66CA-9744-BF1D-3B8DE2BC557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581237A-D4CC-D540-A344-77C26A0E8A58}">
      <dgm:prSet phldrT="[文本]" custT="1"/>
      <dgm:spPr>
        <a:solidFill>
          <a:schemeClr val="bg1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>
              <a:solidFill>
                <a:srgbClr val="FBFCFF"/>
              </a:solidFill>
            </a:rPr>
            <a:t>鉴权</a:t>
          </a:r>
        </a:p>
      </dgm:t>
    </dgm:pt>
    <dgm:pt modelId="{78185D9E-ABAC-714A-A37C-5B0A17690C85}" type="parTrans" cxnId="{769C7E83-18BC-7841-8FE4-D7860F9416A0}">
      <dgm:prSet/>
      <dgm:spPr/>
      <dgm:t>
        <a:bodyPr/>
        <a:lstStyle/>
        <a:p>
          <a:endParaRPr lang="zh-CN" altLang="en-US"/>
        </a:p>
      </dgm:t>
    </dgm:pt>
    <dgm:pt modelId="{6EEE0562-47FC-3B42-8F5F-1509E3076D99}" type="sibTrans" cxnId="{769C7E83-18BC-7841-8FE4-D7860F9416A0}">
      <dgm:prSet/>
      <dgm:spPr/>
      <dgm:t>
        <a:bodyPr/>
        <a:lstStyle/>
        <a:p>
          <a:endParaRPr lang="zh-CN" altLang="en-US"/>
        </a:p>
      </dgm:t>
    </dgm:pt>
    <dgm:pt modelId="{435FDE6D-EC25-EF41-823A-D436FC9646C0}">
      <dgm:prSet phldrT="[文本]" custT="1"/>
      <dgm:spPr>
        <a:solidFill>
          <a:schemeClr val="bg1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>
              <a:solidFill>
                <a:srgbClr val="FBFCFF"/>
              </a:solidFill>
            </a:rPr>
            <a:t>频控</a:t>
          </a:r>
        </a:p>
      </dgm:t>
    </dgm:pt>
    <dgm:pt modelId="{8AFA7218-F928-DF47-9711-17C5C5091C2C}" type="parTrans" cxnId="{DD1A8218-F7DD-604A-8F5F-289755AD4FB4}">
      <dgm:prSet/>
      <dgm:spPr/>
      <dgm:t>
        <a:bodyPr/>
        <a:lstStyle/>
        <a:p>
          <a:endParaRPr lang="zh-CN" altLang="en-US"/>
        </a:p>
      </dgm:t>
    </dgm:pt>
    <dgm:pt modelId="{1F350AF4-4C1A-3147-BCC3-FDD373DA1BF3}" type="sibTrans" cxnId="{DD1A8218-F7DD-604A-8F5F-289755AD4FB4}">
      <dgm:prSet/>
      <dgm:spPr/>
      <dgm:t>
        <a:bodyPr/>
        <a:lstStyle/>
        <a:p>
          <a:endParaRPr lang="zh-CN" altLang="en-US"/>
        </a:p>
      </dgm:t>
    </dgm:pt>
    <dgm:pt modelId="{527A4F39-6BBC-9844-ADB1-5872CE979199}">
      <dgm:prSet phldrT="[文本]" custT="1"/>
      <dgm:spPr>
        <a:solidFill>
          <a:schemeClr val="bg1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>
              <a:solidFill>
                <a:srgbClr val="FBFCFF"/>
              </a:solidFill>
            </a:rPr>
            <a:t>权限管理</a:t>
          </a:r>
        </a:p>
      </dgm:t>
    </dgm:pt>
    <dgm:pt modelId="{20328FB1-C9FB-D14C-90A8-E27058BD0405}" type="parTrans" cxnId="{A8A392A2-122E-6F4C-8100-DC9E45CE72A0}">
      <dgm:prSet/>
      <dgm:spPr/>
      <dgm:t>
        <a:bodyPr/>
        <a:lstStyle/>
        <a:p>
          <a:endParaRPr lang="zh-CN" altLang="en-US"/>
        </a:p>
      </dgm:t>
    </dgm:pt>
    <dgm:pt modelId="{05E27A4D-F57D-064E-B788-07906B207E88}" type="sibTrans" cxnId="{A8A392A2-122E-6F4C-8100-DC9E45CE72A0}">
      <dgm:prSet/>
      <dgm:spPr/>
      <dgm:t>
        <a:bodyPr/>
        <a:lstStyle/>
        <a:p>
          <a:endParaRPr lang="zh-CN" altLang="en-US"/>
        </a:p>
      </dgm:t>
    </dgm:pt>
    <dgm:pt modelId="{3E585490-07D1-FC41-98A1-8B73DDF69F52}">
      <dgm:prSet custT="1"/>
      <dgm:spPr>
        <a:solidFill>
          <a:schemeClr val="bg1">
            <a:lumMod val="60000"/>
            <a:lumOff val="40000"/>
          </a:schemeClr>
        </a:solidFill>
        <a:ln>
          <a:noFill/>
        </a:ln>
      </dgm:spPr>
      <dgm:t>
        <a:bodyPr/>
        <a:lstStyle/>
        <a:p>
          <a:r>
            <a:rPr lang="zh-CN" altLang="en-US" sz="2400" dirty="0">
              <a:solidFill>
                <a:srgbClr val="FBFCFF"/>
              </a:solidFill>
            </a:rPr>
            <a:t>数据读写</a:t>
          </a:r>
        </a:p>
      </dgm:t>
    </dgm:pt>
    <dgm:pt modelId="{E5AA7C9E-B573-7C43-A4F2-9C327423EA50}" type="parTrans" cxnId="{6A4D87BB-4B29-6849-B02A-7CE31278C638}">
      <dgm:prSet/>
      <dgm:spPr/>
      <dgm:t>
        <a:bodyPr/>
        <a:lstStyle/>
        <a:p>
          <a:endParaRPr lang="zh-CN" altLang="en-US"/>
        </a:p>
      </dgm:t>
    </dgm:pt>
    <dgm:pt modelId="{1823A036-B0AD-5740-A0F8-7B0F22C43CBD}" type="sibTrans" cxnId="{6A4D87BB-4B29-6849-B02A-7CE31278C638}">
      <dgm:prSet/>
      <dgm:spPr/>
      <dgm:t>
        <a:bodyPr/>
        <a:lstStyle/>
        <a:p>
          <a:endParaRPr lang="zh-CN" altLang="en-US"/>
        </a:p>
      </dgm:t>
    </dgm:pt>
    <dgm:pt modelId="{77D78209-8C12-AA41-A83F-31545EE2332F}" type="pres">
      <dgm:prSet presAssocID="{CD349803-66CA-9744-BF1D-3B8DE2BC557C}" presName="Name0" presStyleCnt="0">
        <dgm:presLayoutVars>
          <dgm:dir/>
          <dgm:resizeHandles val="exact"/>
        </dgm:presLayoutVars>
      </dgm:prSet>
      <dgm:spPr/>
    </dgm:pt>
    <dgm:pt modelId="{7DC7A099-DF03-844C-95A0-9563D29D498D}" type="pres">
      <dgm:prSet presAssocID="{6581237A-D4CC-D540-A344-77C26A0E8A58}" presName="node" presStyleLbl="node1" presStyleIdx="0" presStyleCnt="4">
        <dgm:presLayoutVars>
          <dgm:bulletEnabled val="1"/>
        </dgm:presLayoutVars>
      </dgm:prSet>
      <dgm:spPr/>
    </dgm:pt>
    <dgm:pt modelId="{E0FBC409-6924-F246-9BE3-F7C07695FFB1}" type="pres">
      <dgm:prSet presAssocID="{6EEE0562-47FC-3B42-8F5F-1509E3076D99}" presName="sibTrans" presStyleLbl="sibTrans2D1" presStyleIdx="0" presStyleCnt="3"/>
      <dgm:spPr/>
    </dgm:pt>
    <dgm:pt modelId="{BF5BA481-05F4-3641-A390-7F2821ABBE97}" type="pres">
      <dgm:prSet presAssocID="{6EEE0562-47FC-3B42-8F5F-1509E3076D99}" presName="connectorText" presStyleLbl="sibTrans2D1" presStyleIdx="0" presStyleCnt="3"/>
      <dgm:spPr/>
    </dgm:pt>
    <dgm:pt modelId="{42367E93-7EEE-EF4C-B85E-1EB690EA7135}" type="pres">
      <dgm:prSet presAssocID="{435FDE6D-EC25-EF41-823A-D436FC9646C0}" presName="node" presStyleLbl="node1" presStyleIdx="1" presStyleCnt="4">
        <dgm:presLayoutVars>
          <dgm:bulletEnabled val="1"/>
        </dgm:presLayoutVars>
      </dgm:prSet>
      <dgm:spPr/>
    </dgm:pt>
    <dgm:pt modelId="{786AD8D8-546E-D543-A2A0-E7BBA965FBB7}" type="pres">
      <dgm:prSet presAssocID="{1F350AF4-4C1A-3147-BCC3-FDD373DA1BF3}" presName="sibTrans" presStyleLbl="sibTrans2D1" presStyleIdx="1" presStyleCnt="3"/>
      <dgm:spPr/>
    </dgm:pt>
    <dgm:pt modelId="{B535022B-7ACC-E840-BB92-36A0C64F1A6F}" type="pres">
      <dgm:prSet presAssocID="{1F350AF4-4C1A-3147-BCC3-FDD373DA1BF3}" presName="connectorText" presStyleLbl="sibTrans2D1" presStyleIdx="1" presStyleCnt="3"/>
      <dgm:spPr/>
    </dgm:pt>
    <dgm:pt modelId="{02557D12-B9F6-F542-B36E-A63848C9AD53}" type="pres">
      <dgm:prSet presAssocID="{527A4F39-6BBC-9844-ADB1-5872CE979199}" presName="node" presStyleLbl="node1" presStyleIdx="2" presStyleCnt="4">
        <dgm:presLayoutVars>
          <dgm:bulletEnabled val="1"/>
        </dgm:presLayoutVars>
      </dgm:prSet>
      <dgm:spPr/>
    </dgm:pt>
    <dgm:pt modelId="{8F51D60D-D005-024D-86BB-CFA7A06B8F2C}" type="pres">
      <dgm:prSet presAssocID="{05E27A4D-F57D-064E-B788-07906B207E88}" presName="sibTrans" presStyleLbl="sibTrans2D1" presStyleIdx="2" presStyleCnt="3"/>
      <dgm:spPr/>
    </dgm:pt>
    <dgm:pt modelId="{7765B1DD-F64A-5148-A150-252D6116D4EE}" type="pres">
      <dgm:prSet presAssocID="{05E27A4D-F57D-064E-B788-07906B207E88}" presName="connectorText" presStyleLbl="sibTrans2D1" presStyleIdx="2" presStyleCnt="3"/>
      <dgm:spPr/>
    </dgm:pt>
    <dgm:pt modelId="{C9631A13-FFE8-074C-AEC5-2B43FCEC83D8}" type="pres">
      <dgm:prSet presAssocID="{3E585490-07D1-FC41-98A1-8B73DDF69F52}" presName="node" presStyleLbl="node1" presStyleIdx="3" presStyleCnt="4">
        <dgm:presLayoutVars>
          <dgm:bulletEnabled val="1"/>
        </dgm:presLayoutVars>
      </dgm:prSet>
      <dgm:spPr/>
    </dgm:pt>
  </dgm:ptLst>
  <dgm:cxnLst>
    <dgm:cxn modelId="{DD1A8218-F7DD-604A-8F5F-289755AD4FB4}" srcId="{CD349803-66CA-9744-BF1D-3B8DE2BC557C}" destId="{435FDE6D-EC25-EF41-823A-D436FC9646C0}" srcOrd="1" destOrd="0" parTransId="{8AFA7218-F928-DF47-9711-17C5C5091C2C}" sibTransId="{1F350AF4-4C1A-3147-BCC3-FDD373DA1BF3}"/>
    <dgm:cxn modelId="{5B929A2A-EB87-684B-94FA-CC123DF52D62}" type="presOf" srcId="{6EEE0562-47FC-3B42-8F5F-1509E3076D99}" destId="{E0FBC409-6924-F246-9BE3-F7C07695FFB1}" srcOrd="0" destOrd="0" presId="urn:microsoft.com/office/officeart/2005/8/layout/process1"/>
    <dgm:cxn modelId="{052C762E-0FFD-E644-AD76-058216F68BAF}" type="presOf" srcId="{1F350AF4-4C1A-3147-BCC3-FDD373DA1BF3}" destId="{786AD8D8-546E-D543-A2A0-E7BBA965FBB7}" srcOrd="0" destOrd="0" presId="urn:microsoft.com/office/officeart/2005/8/layout/process1"/>
    <dgm:cxn modelId="{AF4C233E-7AA3-7649-ADD5-3E3C65C07CA3}" type="presOf" srcId="{6581237A-D4CC-D540-A344-77C26A0E8A58}" destId="{7DC7A099-DF03-844C-95A0-9563D29D498D}" srcOrd="0" destOrd="0" presId="urn:microsoft.com/office/officeart/2005/8/layout/process1"/>
    <dgm:cxn modelId="{5359A863-4428-454B-918D-C233951A1AC5}" type="presOf" srcId="{05E27A4D-F57D-064E-B788-07906B207E88}" destId="{8F51D60D-D005-024D-86BB-CFA7A06B8F2C}" srcOrd="0" destOrd="0" presId="urn:microsoft.com/office/officeart/2005/8/layout/process1"/>
    <dgm:cxn modelId="{757BEC6B-1C84-854E-B5F7-3D465B6CCBB6}" type="presOf" srcId="{05E27A4D-F57D-064E-B788-07906B207E88}" destId="{7765B1DD-F64A-5148-A150-252D6116D4EE}" srcOrd="1" destOrd="0" presId="urn:microsoft.com/office/officeart/2005/8/layout/process1"/>
    <dgm:cxn modelId="{4B8B8B6E-C68A-464E-8858-E83EC19FE1FC}" type="presOf" srcId="{6EEE0562-47FC-3B42-8F5F-1509E3076D99}" destId="{BF5BA481-05F4-3641-A390-7F2821ABBE97}" srcOrd="1" destOrd="0" presId="urn:microsoft.com/office/officeart/2005/8/layout/process1"/>
    <dgm:cxn modelId="{769C7E83-18BC-7841-8FE4-D7860F9416A0}" srcId="{CD349803-66CA-9744-BF1D-3B8DE2BC557C}" destId="{6581237A-D4CC-D540-A344-77C26A0E8A58}" srcOrd="0" destOrd="0" parTransId="{78185D9E-ABAC-714A-A37C-5B0A17690C85}" sibTransId="{6EEE0562-47FC-3B42-8F5F-1509E3076D99}"/>
    <dgm:cxn modelId="{65A59591-89A9-E747-9704-040C01830476}" type="presOf" srcId="{3E585490-07D1-FC41-98A1-8B73DDF69F52}" destId="{C9631A13-FFE8-074C-AEC5-2B43FCEC83D8}" srcOrd="0" destOrd="0" presId="urn:microsoft.com/office/officeart/2005/8/layout/process1"/>
    <dgm:cxn modelId="{F3ACA39D-D9DB-0A45-B381-E7BDE4CDA920}" type="presOf" srcId="{CD349803-66CA-9744-BF1D-3B8DE2BC557C}" destId="{77D78209-8C12-AA41-A83F-31545EE2332F}" srcOrd="0" destOrd="0" presId="urn:microsoft.com/office/officeart/2005/8/layout/process1"/>
    <dgm:cxn modelId="{89F3969E-4BDF-8C40-9598-4C7CA11A05A7}" type="presOf" srcId="{1F350AF4-4C1A-3147-BCC3-FDD373DA1BF3}" destId="{B535022B-7ACC-E840-BB92-36A0C64F1A6F}" srcOrd="1" destOrd="0" presId="urn:microsoft.com/office/officeart/2005/8/layout/process1"/>
    <dgm:cxn modelId="{8A0DE1A1-7976-A74A-8C1F-CC4AABE2BCF4}" type="presOf" srcId="{435FDE6D-EC25-EF41-823A-D436FC9646C0}" destId="{42367E93-7EEE-EF4C-B85E-1EB690EA7135}" srcOrd="0" destOrd="0" presId="urn:microsoft.com/office/officeart/2005/8/layout/process1"/>
    <dgm:cxn modelId="{A8A392A2-122E-6F4C-8100-DC9E45CE72A0}" srcId="{CD349803-66CA-9744-BF1D-3B8DE2BC557C}" destId="{527A4F39-6BBC-9844-ADB1-5872CE979199}" srcOrd="2" destOrd="0" parTransId="{20328FB1-C9FB-D14C-90A8-E27058BD0405}" sibTransId="{05E27A4D-F57D-064E-B788-07906B207E88}"/>
    <dgm:cxn modelId="{6A4D87BB-4B29-6849-B02A-7CE31278C638}" srcId="{CD349803-66CA-9744-BF1D-3B8DE2BC557C}" destId="{3E585490-07D1-FC41-98A1-8B73DDF69F52}" srcOrd="3" destOrd="0" parTransId="{E5AA7C9E-B573-7C43-A4F2-9C327423EA50}" sibTransId="{1823A036-B0AD-5740-A0F8-7B0F22C43CBD}"/>
    <dgm:cxn modelId="{B4EC33E0-B8A1-2C40-A63C-F621AF2EE4BF}" type="presOf" srcId="{527A4F39-6BBC-9844-ADB1-5872CE979199}" destId="{02557D12-B9F6-F542-B36E-A63848C9AD53}" srcOrd="0" destOrd="0" presId="urn:microsoft.com/office/officeart/2005/8/layout/process1"/>
    <dgm:cxn modelId="{083E6750-BE0D-BF42-8991-45ED06305108}" type="presParOf" srcId="{77D78209-8C12-AA41-A83F-31545EE2332F}" destId="{7DC7A099-DF03-844C-95A0-9563D29D498D}" srcOrd="0" destOrd="0" presId="urn:microsoft.com/office/officeart/2005/8/layout/process1"/>
    <dgm:cxn modelId="{C5C9EDBE-A2DD-C54E-8345-6BAC12FE0AF5}" type="presParOf" srcId="{77D78209-8C12-AA41-A83F-31545EE2332F}" destId="{E0FBC409-6924-F246-9BE3-F7C07695FFB1}" srcOrd="1" destOrd="0" presId="urn:microsoft.com/office/officeart/2005/8/layout/process1"/>
    <dgm:cxn modelId="{90B8090B-3BDF-C34A-A057-EC4762A7BD96}" type="presParOf" srcId="{E0FBC409-6924-F246-9BE3-F7C07695FFB1}" destId="{BF5BA481-05F4-3641-A390-7F2821ABBE97}" srcOrd="0" destOrd="0" presId="urn:microsoft.com/office/officeart/2005/8/layout/process1"/>
    <dgm:cxn modelId="{BFA3FACE-8400-5F4D-9C60-3B57D965E5E0}" type="presParOf" srcId="{77D78209-8C12-AA41-A83F-31545EE2332F}" destId="{42367E93-7EEE-EF4C-B85E-1EB690EA7135}" srcOrd="2" destOrd="0" presId="urn:microsoft.com/office/officeart/2005/8/layout/process1"/>
    <dgm:cxn modelId="{A7FD42AC-42FD-274F-9CD7-57785B6C1884}" type="presParOf" srcId="{77D78209-8C12-AA41-A83F-31545EE2332F}" destId="{786AD8D8-546E-D543-A2A0-E7BBA965FBB7}" srcOrd="3" destOrd="0" presId="urn:microsoft.com/office/officeart/2005/8/layout/process1"/>
    <dgm:cxn modelId="{F4E90AB9-8B00-A14C-A899-C7FA55812778}" type="presParOf" srcId="{786AD8D8-546E-D543-A2A0-E7BBA965FBB7}" destId="{B535022B-7ACC-E840-BB92-36A0C64F1A6F}" srcOrd="0" destOrd="0" presId="urn:microsoft.com/office/officeart/2005/8/layout/process1"/>
    <dgm:cxn modelId="{FFFE4BE0-40A1-0544-8CD5-D28D19624350}" type="presParOf" srcId="{77D78209-8C12-AA41-A83F-31545EE2332F}" destId="{02557D12-B9F6-F542-B36E-A63848C9AD53}" srcOrd="4" destOrd="0" presId="urn:microsoft.com/office/officeart/2005/8/layout/process1"/>
    <dgm:cxn modelId="{456FB328-4970-FF46-AAAB-40BDE8AD5F1D}" type="presParOf" srcId="{77D78209-8C12-AA41-A83F-31545EE2332F}" destId="{8F51D60D-D005-024D-86BB-CFA7A06B8F2C}" srcOrd="5" destOrd="0" presId="urn:microsoft.com/office/officeart/2005/8/layout/process1"/>
    <dgm:cxn modelId="{2BEB640E-4BDE-5846-B574-CDD0000173B2}" type="presParOf" srcId="{8F51D60D-D005-024D-86BB-CFA7A06B8F2C}" destId="{7765B1DD-F64A-5148-A150-252D6116D4EE}" srcOrd="0" destOrd="0" presId="urn:microsoft.com/office/officeart/2005/8/layout/process1"/>
    <dgm:cxn modelId="{0EC901C7-E181-E947-BC7F-44753F245841}" type="presParOf" srcId="{77D78209-8C12-AA41-A83F-31545EE2332F}" destId="{C9631A13-FFE8-074C-AEC5-2B43FCEC83D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6E5647A-6D77-A049-8C88-801E5ACCF7EE}" type="doc">
      <dgm:prSet loTypeId="urn:microsoft.com/office/officeart/2005/8/layout/equation2" loCatId="" qsTypeId="urn:microsoft.com/office/officeart/2005/8/quickstyle/simple1" qsCatId="simple" csTypeId="urn:microsoft.com/office/officeart/2005/8/colors/accent1_2" csCatId="accent1" phldr="1"/>
      <dgm:spPr/>
    </dgm:pt>
    <dgm:pt modelId="{EADFC7AD-F6F6-FA41-8143-A0A036B3FA61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BFCFF"/>
              </a:solidFill>
            </a:rPr>
            <a:t>路由算法</a:t>
          </a:r>
        </a:p>
      </dgm:t>
    </dgm:pt>
    <dgm:pt modelId="{FABAFFF3-3217-424B-BBFB-788D0903C9EB}" type="parTrans" cxnId="{31D2CBCA-357F-864E-ADCE-2C7C4D983CB0}">
      <dgm:prSet/>
      <dgm:spPr/>
      <dgm:t>
        <a:bodyPr/>
        <a:lstStyle/>
        <a:p>
          <a:endParaRPr lang="zh-CN" altLang="en-US"/>
        </a:p>
      </dgm:t>
    </dgm:pt>
    <dgm:pt modelId="{4D2DCE03-9DB4-BD47-814F-A844E5DCF95A}" type="sibTrans" cxnId="{31D2CBCA-357F-864E-ADCE-2C7C4D983CB0}">
      <dgm:prSet/>
      <dgm:spPr/>
      <dgm:t>
        <a:bodyPr/>
        <a:lstStyle/>
        <a:p>
          <a:endParaRPr lang="zh-CN" altLang="en-US"/>
        </a:p>
      </dgm:t>
    </dgm:pt>
    <dgm:pt modelId="{28190464-917F-E246-AFAB-7F04A76784AC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BFCFF"/>
              </a:solidFill>
            </a:rPr>
            <a:t>设备集合</a:t>
          </a:r>
        </a:p>
      </dgm:t>
    </dgm:pt>
    <dgm:pt modelId="{930D33C3-8E6C-6944-B7FC-94980D84F931}" type="parTrans" cxnId="{0AC4C826-2D90-C14D-BDBA-716791C77A63}">
      <dgm:prSet/>
      <dgm:spPr/>
      <dgm:t>
        <a:bodyPr/>
        <a:lstStyle/>
        <a:p>
          <a:endParaRPr lang="zh-CN" altLang="en-US"/>
        </a:p>
      </dgm:t>
    </dgm:pt>
    <dgm:pt modelId="{69C97BA5-3EEA-4B4D-A758-FD1B0AFEA0A5}" type="sibTrans" cxnId="{0AC4C826-2D90-C14D-BDBA-716791C77A63}">
      <dgm:prSet/>
      <dgm:spPr/>
      <dgm:t>
        <a:bodyPr/>
        <a:lstStyle/>
        <a:p>
          <a:endParaRPr lang="zh-CN" altLang="en-US"/>
        </a:p>
      </dgm:t>
    </dgm:pt>
    <dgm:pt modelId="{42227ADE-C678-F54D-BFE5-4794CBA73F7F}">
      <dgm:prSet phldrT="[文本]" custT="1"/>
      <dgm:spPr/>
      <dgm:t>
        <a:bodyPr/>
        <a:lstStyle/>
        <a:p>
          <a:r>
            <a:rPr lang="zh-CN" altLang="en-US" sz="2000" dirty="0">
              <a:solidFill>
                <a:srgbClr val="FBFCFF"/>
              </a:solidFill>
            </a:rPr>
            <a:t>目的数据源</a:t>
          </a:r>
        </a:p>
      </dgm:t>
    </dgm:pt>
    <dgm:pt modelId="{0BA22A9E-0CF6-514B-BEE5-4629F63D735C}" type="parTrans" cxnId="{1571BC4B-C5DA-A744-B018-A2BF4020B89E}">
      <dgm:prSet/>
      <dgm:spPr/>
      <dgm:t>
        <a:bodyPr/>
        <a:lstStyle/>
        <a:p>
          <a:endParaRPr lang="zh-CN" altLang="en-US"/>
        </a:p>
      </dgm:t>
    </dgm:pt>
    <dgm:pt modelId="{8FCE72BB-17EE-9E4A-BC81-8B6397CB0C38}" type="sibTrans" cxnId="{1571BC4B-C5DA-A744-B018-A2BF4020B89E}">
      <dgm:prSet/>
      <dgm:spPr/>
      <dgm:t>
        <a:bodyPr/>
        <a:lstStyle/>
        <a:p>
          <a:endParaRPr lang="zh-CN" altLang="en-US"/>
        </a:p>
      </dgm:t>
    </dgm:pt>
    <dgm:pt modelId="{C9F221BA-71F9-3943-B90C-6C5F9D4DA55C}" type="pres">
      <dgm:prSet presAssocID="{26E5647A-6D77-A049-8C88-801E5ACCF7EE}" presName="Name0" presStyleCnt="0">
        <dgm:presLayoutVars>
          <dgm:dir/>
          <dgm:resizeHandles val="exact"/>
        </dgm:presLayoutVars>
      </dgm:prSet>
      <dgm:spPr/>
    </dgm:pt>
    <dgm:pt modelId="{9ED877BD-4851-6C44-856D-620C0C3855A8}" type="pres">
      <dgm:prSet presAssocID="{26E5647A-6D77-A049-8C88-801E5ACCF7EE}" presName="vNodes" presStyleCnt="0"/>
      <dgm:spPr/>
    </dgm:pt>
    <dgm:pt modelId="{343016D1-958D-F24F-A438-DF1ADE9ABFE4}" type="pres">
      <dgm:prSet presAssocID="{EADFC7AD-F6F6-FA41-8143-A0A036B3FA61}" presName="node" presStyleLbl="node1" presStyleIdx="0" presStyleCnt="3">
        <dgm:presLayoutVars>
          <dgm:bulletEnabled val="1"/>
        </dgm:presLayoutVars>
      </dgm:prSet>
      <dgm:spPr/>
    </dgm:pt>
    <dgm:pt modelId="{C3EF9DA6-FBF1-C840-95A9-B2432C978A23}" type="pres">
      <dgm:prSet presAssocID="{4D2DCE03-9DB4-BD47-814F-A844E5DCF95A}" presName="spacerT" presStyleCnt="0"/>
      <dgm:spPr/>
    </dgm:pt>
    <dgm:pt modelId="{21A98CAA-BFCA-C945-B777-83B5F74D58C2}" type="pres">
      <dgm:prSet presAssocID="{4D2DCE03-9DB4-BD47-814F-A844E5DCF95A}" presName="sibTrans" presStyleLbl="sibTrans2D1" presStyleIdx="0" presStyleCnt="2"/>
      <dgm:spPr/>
    </dgm:pt>
    <dgm:pt modelId="{EB609D66-480B-174F-950C-70A962727978}" type="pres">
      <dgm:prSet presAssocID="{4D2DCE03-9DB4-BD47-814F-A844E5DCF95A}" presName="spacerB" presStyleCnt="0"/>
      <dgm:spPr/>
    </dgm:pt>
    <dgm:pt modelId="{C3B991B4-1242-1F4A-AF05-75F22FD8FABD}" type="pres">
      <dgm:prSet presAssocID="{28190464-917F-E246-AFAB-7F04A76784AC}" presName="node" presStyleLbl="node1" presStyleIdx="1" presStyleCnt="3">
        <dgm:presLayoutVars>
          <dgm:bulletEnabled val="1"/>
        </dgm:presLayoutVars>
      </dgm:prSet>
      <dgm:spPr/>
    </dgm:pt>
    <dgm:pt modelId="{A98EA8DE-FCD4-CA49-8842-333AA271A939}" type="pres">
      <dgm:prSet presAssocID="{26E5647A-6D77-A049-8C88-801E5ACCF7EE}" presName="sibTransLast" presStyleLbl="sibTrans2D1" presStyleIdx="1" presStyleCnt="2"/>
      <dgm:spPr/>
    </dgm:pt>
    <dgm:pt modelId="{68DD4911-6B64-B04A-889D-6142569D7E60}" type="pres">
      <dgm:prSet presAssocID="{26E5647A-6D77-A049-8C88-801E5ACCF7EE}" presName="connectorText" presStyleLbl="sibTrans2D1" presStyleIdx="1" presStyleCnt="2"/>
      <dgm:spPr/>
    </dgm:pt>
    <dgm:pt modelId="{BF0CC562-CB12-CB45-B8AC-DE8853C9D0A9}" type="pres">
      <dgm:prSet presAssocID="{26E5647A-6D77-A049-8C88-801E5ACCF7EE}" presName="lastNode" presStyleLbl="node1" presStyleIdx="2" presStyleCnt="3" custScaleX="70453" custScaleY="65622">
        <dgm:presLayoutVars>
          <dgm:bulletEnabled val="1"/>
        </dgm:presLayoutVars>
      </dgm:prSet>
      <dgm:spPr/>
    </dgm:pt>
  </dgm:ptLst>
  <dgm:cxnLst>
    <dgm:cxn modelId="{0AC4C826-2D90-C14D-BDBA-716791C77A63}" srcId="{26E5647A-6D77-A049-8C88-801E5ACCF7EE}" destId="{28190464-917F-E246-AFAB-7F04A76784AC}" srcOrd="1" destOrd="0" parTransId="{930D33C3-8E6C-6944-B7FC-94980D84F931}" sibTransId="{69C97BA5-3EEA-4B4D-A758-FD1B0AFEA0A5}"/>
    <dgm:cxn modelId="{8610113F-15D3-0E40-A621-D974E1DA288C}" type="presOf" srcId="{69C97BA5-3EEA-4B4D-A758-FD1B0AFEA0A5}" destId="{68DD4911-6B64-B04A-889D-6142569D7E60}" srcOrd="1" destOrd="0" presId="urn:microsoft.com/office/officeart/2005/8/layout/equation2"/>
    <dgm:cxn modelId="{563A2944-A299-534B-90B7-9F2CE99B827C}" type="presOf" srcId="{42227ADE-C678-F54D-BFE5-4794CBA73F7F}" destId="{BF0CC562-CB12-CB45-B8AC-DE8853C9D0A9}" srcOrd="0" destOrd="0" presId="urn:microsoft.com/office/officeart/2005/8/layout/equation2"/>
    <dgm:cxn modelId="{1571BC4B-C5DA-A744-B018-A2BF4020B89E}" srcId="{26E5647A-6D77-A049-8C88-801E5ACCF7EE}" destId="{42227ADE-C678-F54D-BFE5-4794CBA73F7F}" srcOrd="2" destOrd="0" parTransId="{0BA22A9E-0CF6-514B-BEE5-4629F63D735C}" sibTransId="{8FCE72BB-17EE-9E4A-BC81-8B6397CB0C38}"/>
    <dgm:cxn modelId="{9D175775-1CB8-0D47-9332-EB0D109EC22F}" type="presOf" srcId="{EADFC7AD-F6F6-FA41-8143-A0A036B3FA61}" destId="{343016D1-958D-F24F-A438-DF1ADE9ABFE4}" srcOrd="0" destOrd="0" presId="urn:microsoft.com/office/officeart/2005/8/layout/equation2"/>
    <dgm:cxn modelId="{3FB36B80-36CB-DC40-86F8-BC0232414AF7}" type="presOf" srcId="{28190464-917F-E246-AFAB-7F04A76784AC}" destId="{C3B991B4-1242-1F4A-AF05-75F22FD8FABD}" srcOrd="0" destOrd="0" presId="urn:microsoft.com/office/officeart/2005/8/layout/equation2"/>
    <dgm:cxn modelId="{65576ABB-8921-4F48-A53F-531311FAE537}" type="presOf" srcId="{26E5647A-6D77-A049-8C88-801E5ACCF7EE}" destId="{C9F221BA-71F9-3943-B90C-6C5F9D4DA55C}" srcOrd="0" destOrd="0" presId="urn:microsoft.com/office/officeart/2005/8/layout/equation2"/>
    <dgm:cxn modelId="{1DE0DFBC-43F0-9447-9C1E-F9FAC6FD15C7}" type="presOf" srcId="{69C97BA5-3EEA-4B4D-A758-FD1B0AFEA0A5}" destId="{A98EA8DE-FCD4-CA49-8842-333AA271A939}" srcOrd="0" destOrd="0" presId="urn:microsoft.com/office/officeart/2005/8/layout/equation2"/>
    <dgm:cxn modelId="{31D2CBCA-357F-864E-ADCE-2C7C4D983CB0}" srcId="{26E5647A-6D77-A049-8C88-801E5ACCF7EE}" destId="{EADFC7AD-F6F6-FA41-8143-A0A036B3FA61}" srcOrd="0" destOrd="0" parTransId="{FABAFFF3-3217-424B-BBFB-788D0903C9EB}" sibTransId="{4D2DCE03-9DB4-BD47-814F-A844E5DCF95A}"/>
    <dgm:cxn modelId="{E6E2F2E2-A542-ED4B-9D6D-CC43D4FF8E5D}" type="presOf" srcId="{4D2DCE03-9DB4-BD47-814F-A844E5DCF95A}" destId="{21A98CAA-BFCA-C945-B777-83B5F74D58C2}" srcOrd="0" destOrd="0" presId="urn:microsoft.com/office/officeart/2005/8/layout/equation2"/>
    <dgm:cxn modelId="{B1B87D43-5C1D-A547-A57B-8CF60E189669}" type="presParOf" srcId="{C9F221BA-71F9-3943-B90C-6C5F9D4DA55C}" destId="{9ED877BD-4851-6C44-856D-620C0C3855A8}" srcOrd="0" destOrd="0" presId="urn:microsoft.com/office/officeart/2005/8/layout/equation2"/>
    <dgm:cxn modelId="{31B0DD71-8EB7-9A48-90A4-1467DAB7430C}" type="presParOf" srcId="{9ED877BD-4851-6C44-856D-620C0C3855A8}" destId="{343016D1-958D-F24F-A438-DF1ADE9ABFE4}" srcOrd="0" destOrd="0" presId="urn:microsoft.com/office/officeart/2005/8/layout/equation2"/>
    <dgm:cxn modelId="{305A67B6-DA62-C54B-9D66-F3650CA07280}" type="presParOf" srcId="{9ED877BD-4851-6C44-856D-620C0C3855A8}" destId="{C3EF9DA6-FBF1-C840-95A9-B2432C978A23}" srcOrd="1" destOrd="0" presId="urn:microsoft.com/office/officeart/2005/8/layout/equation2"/>
    <dgm:cxn modelId="{792870C6-128C-B74C-AED3-86DDE1C30E7B}" type="presParOf" srcId="{9ED877BD-4851-6C44-856D-620C0C3855A8}" destId="{21A98CAA-BFCA-C945-B777-83B5F74D58C2}" srcOrd="2" destOrd="0" presId="urn:microsoft.com/office/officeart/2005/8/layout/equation2"/>
    <dgm:cxn modelId="{FF4E498B-4FD5-2A46-AEA3-1FCBBAC4E766}" type="presParOf" srcId="{9ED877BD-4851-6C44-856D-620C0C3855A8}" destId="{EB609D66-480B-174F-950C-70A962727978}" srcOrd="3" destOrd="0" presId="urn:microsoft.com/office/officeart/2005/8/layout/equation2"/>
    <dgm:cxn modelId="{3BF070DA-A711-414B-A2E2-6EF78CA323D9}" type="presParOf" srcId="{9ED877BD-4851-6C44-856D-620C0C3855A8}" destId="{C3B991B4-1242-1F4A-AF05-75F22FD8FABD}" srcOrd="4" destOrd="0" presId="urn:microsoft.com/office/officeart/2005/8/layout/equation2"/>
    <dgm:cxn modelId="{5720DD79-B575-7D43-BAD2-FE5F92B6B205}" type="presParOf" srcId="{C9F221BA-71F9-3943-B90C-6C5F9D4DA55C}" destId="{A98EA8DE-FCD4-CA49-8842-333AA271A939}" srcOrd="1" destOrd="0" presId="urn:microsoft.com/office/officeart/2005/8/layout/equation2"/>
    <dgm:cxn modelId="{FDD54A65-710A-6847-9D18-46DF5268528B}" type="presParOf" srcId="{A98EA8DE-FCD4-CA49-8842-333AA271A939}" destId="{68DD4911-6B64-B04A-889D-6142569D7E60}" srcOrd="0" destOrd="0" presId="urn:microsoft.com/office/officeart/2005/8/layout/equation2"/>
    <dgm:cxn modelId="{E9D660F1-D296-5E4D-8C01-E32812BD04F4}" type="presParOf" srcId="{C9F221BA-71F9-3943-B90C-6C5F9D4DA55C}" destId="{BF0CC562-CB12-CB45-B8AC-DE8853C9D0A9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1E02C64-7A45-4D48-A07D-6AF9733AF7CD}" type="doc">
      <dgm:prSet loTypeId="urn:microsoft.com/office/officeart/2005/8/layout/hProcess9" loCatId="" qsTypeId="urn:microsoft.com/office/officeart/2005/8/quickstyle/simple1" qsCatId="simple" csTypeId="urn:microsoft.com/office/officeart/2005/8/colors/accent1_2" csCatId="accent1" phldr="1"/>
      <dgm:spPr/>
    </dgm:pt>
    <dgm:pt modelId="{414FA8CC-937C-7045-BCB6-C9C800B76983}">
      <dgm:prSet phldrT="[文本]"/>
      <dgm:spPr>
        <a:ln w="38100"/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申请存储</a:t>
          </a:r>
        </a:p>
      </dgm:t>
    </dgm:pt>
    <dgm:pt modelId="{B9C4AB4C-76A8-C34B-9E92-9C630393A3FF}" type="parTrans" cxnId="{A4BE3932-A68B-0E47-A4D3-53737D507F9E}">
      <dgm:prSet/>
      <dgm:spPr/>
      <dgm:t>
        <a:bodyPr/>
        <a:lstStyle/>
        <a:p>
          <a:endParaRPr lang="zh-CN" altLang="en-US"/>
        </a:p>
      </dgm:t>
    </dgm:pt>
    <dgm:pt modelId="{8AF344F6-00FD-4F41-9873-A015499A9AC5}" type="sibTrans" cxnId="{A4BE3932-A68B-0E47-A4D3-53737D507F9E}">
      <dgm:prSet/>
      <dgm:spPr/>
      <dgm:t>
        <a:bodyPr/>
        <a:lstStyle/>
        <a:p>
          <a:endParaRPr lang="zh-CN" altLang="en-US"/>
        </a:p>
      </dgm:t>
    </dgm:pt>
    <dgm:pt modelId="{4E5F769E-0508-664B-924B-500DEC18BFEE}">
      <dgm:prSet phldrT="[文本]"/>
      <dgm:spPr>
        <a:ln w="38100"/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接入服务</a:t>
          </a:r>
        </a:p>
      </dgm:t>
    </dgm:pt>
    <dgm:pt modelId="{2603D5A5-C02E-F34F-ACEB-8F7E5E3FC23E}" type="parTrans" cxnId="{19FD50F5-330B-F042-8E0A-37A3437D3749}">
      <dgm:prSet/>
      <dgm:spPr/>
      <dgm:t>
        <a:bodyPr/>
        <a:lstStyle/>
        <a:p>
          <a:endParaRPr lang="zh-CN" altLang="en-US"/>
        </a:p>
      </dgm:t>
    </dgm:pt>
    <dgm:pt modelId="{28128688-DF78-C443-98B1-DACDD5BE0724}" type="sibTrans" cxnId="{19FD50F5-330B-F042-8E0A-37A3437D3749}">
      <dgm:prSet/>
      <dgm:spPr/>
      <dgm:t>
        <a:bodyPr/>
        <a:lstStyle/>
        <a:p>
          <a:endParaRPr lang="zh-CN" altLang="en-US"/>
        </a:p>
      </dgm:t>
    </dgm:pt>
    <dgm:pt modelId="{51C1DFC3-4C1B-9148-85C0-B5FC522D7580}">
      <dgm:prSet phldrT="[文本]"/>
      <dgm:spPr>
        <a:ln w="38100"/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提供服务</a:t>
          </a:r>
        </a:p>
      </dgm:t>
    </dgm:pt>
    <dgm:pt modelId="{1F52EDD8-BA66-A54D-856B-77529BD5C2B7}" type="parTrans" cxnId="{FE34784D-A9C4-4D4F-9D11-EEF5FF9935FE}">
      <dgm:prSet/>
      <dgm:spPr/>
      <dgm:t>
        <a:bodyPr/>
        <a:lstStyle/>
        <a:p>
          <a:endParaRPr lang="zh-CN" altLang="en-US"/>
        </a:p>
      </dgm:t>
    </dgm:pt>
    <dgm:pt modelId="{F193EE37-9698-DD4B-B9C7-04A89532CE7D}" type="sibTrans" cxnId="{FE34784D-A9C4-4D4F-9D11-EEF5FF9935FE}">
      <dgm:prSet/>
      <dgm:spPr/>
      <dgm:t>
        <a:bodyPr/>
        <a:lstStyle/>
        <a:p>
          <a:endParaRPr lang="zh-CN" altLang="en-US"/>
        </a:p>
      </dgm:t>
    </dgm:pt>
    <dgm:pt modelId="{FECE077C-5146-AC40-B527-22EE86F06538}" type="pres">
      <dgm:prSet presAssocID="{D1E02C64-7A45-4D48-A07D-6AF9733AF7CD}" presName="CompostProcess" presStyleCnt="0">
        <dgm:presLayoutVars>
          <dgm:dir/>
          <dgm:resizeHandles val="exact"/>
        </dgm:presLayoutVars>
      </dgm:prSet>
      <dgm:spPr/>
    </dgm:pt>
    <dgm:pt modelId="{81738C48-3795-7D4E-A876-3D34720B8B5A}" type="pres">
      <dgm:prSet presAssocID="{D1E02C64-7A45-4D48-A07D-6AF9733AF7CD}" presName="arrow" presStyleLbl="bgShp" presStyleIdx="0" presStyleCnt="1"/>
      <dgm:spPr>
        <a:ln w="38100">
          <a:solidFill>
            <a:schemeClr val="lt1">
              <a:hueOff val="0"/>
              <a:satOff val="0"/>
              <a:lumOff val="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1DBA48E-4081-974C-84E8-BE5F9EF67189}" type="pres">
      <dgm:prSet presAssocID="{D1E02C64-7A45-4D48-A07D-6AF9733AF7CD}" presName="linearProcess" presStyleCnt="0"/>
      <dgm:spPr/>
    </dgm:pt>
    <dgm:pt modelId="{A04BA48D-6015-F34D-B57E-1D29F54F6C3C}" type="pres">
      <dgm:prSet presAssocID="{414FA8CC-937C-7045-BCB6-C9C800B76983}" presName="textNode" presStyleLbl="node1" presStyleIdx="0" presStyleCnt="3">
        <dgm:presLayoutVars>
          <dgm:bulletEnabled val="1"/>
        </dgm:presLayoutVars>
      </dgm:prSet>
      <dgm:spPr/>
    </dgm:pt>
    <dgm:pt modelId="{920A6BB8-3BF9-E44B-A07B-62F4BD427200}" type="pres">
      <dgm:prSet presAssocID="{8AF344F6-00FD-4F41-9873-A015499A9AC5}" presName="sibTrans" presStyleCnt="0"/>
      <dgm:spPr/>
    </dgm:pt>
    <dgm:pt modelId="{72628C01-F75A-6A44-8F56-CFBA15188232}" type="pres">
      <dgm:prSet presAssocID="{4E5F769E-0508-664B-924B-500DEC18BFEE}" presName="textNode" presStyleLbl="node1" presStyleIdx="1" presStyleCnt="3">
        <dgm:presLayoutVars>
          <dgm:bulletEnabled val="1"/>
        </dgm:presLayoutVars>
      </dgm:prSet>
      <dgm:spPr/>
    </dgm:pt>
    <dgm:pt modelId="{6F262F10-ADAC-A347-BE41-77E9E8524450}" type="pres">
      <dgm:prSet presAssocID="{28128688-DF78-C443-98B1-DACDD5BE0724}" presName="sibTrans" presStyleCnt="0"/>
      <dgm:spPr/>
    </dgm:pt>
    <dgm:pt modelId="{E19AFC2C-D5E4-4D41-97B6-A187522DEC71}" type="pres">
      <dgm:prSet presAssocID="{51C1DFC3-4C1B-9148-85C0-B5FC522D7580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046AD719-45ED-854F-BE3F-392C83CAAECF}" type="presOf" srcId="{D1E02C64-7A45-4D48-A07D-6AF9733AF7CD}" destId="{FECE077C-5146-AC40-B527-22EE86F06538}" srcOrd="0" destOrd="0" presId="urn:microsoft.com/office/officeart/2005/8/layout/hProcess9"/>
    <dgm:cxn modelId="{A4BE3932-A68B-0E47-A4D3-53737D507F9E}" srcId="{D1E02C64-7A45-4D48-A07D-6AF9733AF7CD}" destId="{414FA8CC-937C-7045-BCB6-C9C800B76983}" srcOrd="0" destOrd="0" parTransId="{B9C4AB4C-76A8-C34B-9E92-9C630393A3FF}" sibTransId="{8AF344F6-00FD-4F41-9873-A015499A9AC5}"/>
    <dgm:cxn modelId="{7D777F36-D0C2-B344-9EDC-A7704841EF7C}" type="presOf" srcId="{51C1DFC3-4C1B-9148-85C0-B5FC522D7580}" destId="{E19AFC2C-D5E4-4D41-97B6-A187522DEC71}" srcOrd="0" destOrd="0" presId="urn:microsoft.com/office/officeart/2005/8/layout/hProcess9"/>
    <dgm:cxn modelId="{FE34784D-A9C4-4D4F-9D11-EEF5FF9935FE}" srcId="{D1E02C64-7A45-4D48-A07D-6AF9733AF7CD}" destId="{51C1DFC3-4C1B-9148-85C0-B5FC522D7580}" srcOrd="2" destOrd="0" parTransId="{1F52EDD8-BA66-A54D-856B-77529BD5C2B7}" sibTransId="{F193EE37-9698-DD4B-B9C7-04A89532CE7D}"/>
    <dgm:cxn modelId="{5274DF6A-E941-DE49-B120-1EE9ECCAEF99}" type="presOf" srcId="{414FA8CC-937C-7045-BCB6-C9C800B76983}" destId="{A04BA48D-6015-F34D-B57E-1D29F54F6C3C}" srcOrd="0" destOrd="0" presId="urn:microsoft.com/office/officeart/2005/8/layout/hProcess9"/>
    <dgm:cxn modelId="{3C752ED6-CE81-3743-A07C-4C6027C37BFF}" type="presOf" srcId="{4E5F769E-0508-664B-924B-500DEC18BFEE}" destId="{72628C01-F75A-6A44-8F56-CFBA15188232}" srcOrd="0" destOrd="0" presId="urn:microsoft.com/office/officeart/2005/8/layout/hProcess9"/>
    <dgm:cxn modelId="{19FD50F5-330B-F042-8E0A-37A3437D3749}" srcId="{D1E02C64-7A45-4D48-A07D-6AF9733AF7CD}" destId="{4E5F769E-0508-664B-924B-500DEC18BFEE}" srcOrd="1" destOrd="0" parTransId="{2603D5A5-C02E-F34F-ACEB-8F7E5E3FC23E}" sibTransId="{28128688-DF78-C443-98B1-DACDD5BE0724}"/>
    <dgm:cxn modelId="{25F4766A-33BD-ED49-8FFD-723B2A726B73}" type="presParOf" srcId="{FECE077C-5146-AC40-B527-22EE86F06538}" destId="{81738C48-3795-7D4E-A876-3D34720B8B5A}" srcOrd="0" destOrd="0" presId="urn:microsoft.com/office/officeart/2005/8/layout/hProcess9"/>
    <dgm:cxn modelId="{33B400BF-97CA-DA4E-ABF2-7E534ABEB12B}" type="presParOf" srcId="{FECE077C-5146-AC40-B527-22EE86F06538}" destId="{31DBA48E-4081-974C-84E8-BE5F9EF67189}" srcOrd="1" destOrd="0" presId="urn:microsoft.com/office/officeart/2005/8/layout/hProcess9"/>
    <dgm:cxn modelId="{BC3B681D-036D-5C45-AD1F-B2515451EC10}" type="presParOf" srcId="{31DBA48E-4081-974C-84E8-BE5F9EF67189}" destId="{A04BA48D-6015-F34D-B57E-1D29F54F6C3C}" srcOrd="0" destOrd="0" presId="urn:microsoft.com/office/officeart/2005/8/layout/hProcess9"/>
    <dgm:cxn modelId="{34802E71-EB13-6D45-AE81-BE343E230A84}" type="presParOf" srcId="{31DBA48E-4081-974C-84E8-BE5F9EF67189}" destId="{920A6BB8-3BF9-E44B-A07B-62F4BD427200}" srcOrd="1" destOrd="0" presId="urn:microsoft.com/office/officeart/2005/8/layout/hProcess9"/>
    <dgm:cxn modelId="{9E8F90BC-6296-154F-8911-880F2F2E94DF}" type="presParOf" srcId="{31DBA48E-4081-974C-84E8-BE5F9EF67189}" destId="{72628C01-F75A-6A44-8F56-CFBA15188232}" srcOrd="2" destOrd="0" presId="urn:microsoft.com/office/officeart/2005/8/layout/hProcess9"/>
    <dgm:cxn modelId="{E8E95F73-915F-9E42-9BB2-3E26A87CD269}" type="presParOf" srcId="{31DBA48E-4081-974C-84E8-BE5F9EF67189}" destId="{6F262F10-ADAC-A347-BE41-77E9E8524450}" srcOrd="3" destOrd="0" presId="urn:microsoft.com/office/officeart/2005/8/layout/hProcess9"/>
    <dgm:cxn modelId="{8A9F0E01-3D67-F04E-8528-DA300369DBB5}" type="presParOf" srcId="{31DBA48E-4081-974C-84E8-BE5F9EF67189}" destId="{E19AFC2C-D5E4-4D41-97B6-A187522DEC71}" srcOrd="4" destOrd="0" presId="urn:microsoft.com/office/officeart/2005/8/layout/hProcess9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1B4B71C-0A7B-6D44-9371-5A8F8561C05A}" type="doc">
      <dgm:prSet loTypeId="urn:microsoft.com/office/officeart/2005/8/layout/radial4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0218E77-06B6-3F4A-83BD-7581D0E7338D}">
      <dgm:prSet phldrT="[文本]" custT="1"/>
      <dgm:spPr>
        <a:ln w="38100"/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altLang="zh-CN" sz="20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GetAllMediaInfo</a:t>
          </a:r>
          <a:endParaRPr lang="zh-CN" altLang="en-US" sz="20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gm:t>
    </dgm:pt>
    <dgm:pt modelId="{5043A68F-7091-C945-A072-D2F5E6CB35F6}" type="parTrans" cxnId="{63B61F13-C13B-0047-9533-2A0C1C66817D}">
      <dgm:prSet/>
      <dgm:spPr/>
      <dgm:t>
        <a:bodyPr/>
        <a:lstStyle/>
        <a:p>
          <a:endParaRPr lang="zh-CN" altLang="en-US"/>
        </a:p>
      </dgm:t>
    </dgm:pt>
    <dgm:pt modelId="{6E8F1DF1-A18E-BD42-9F34-FB903C46483B}" type="sibTrans" cxnId="{63B61F13-C13B-0047-9533-2A0C1C66817D}">
      <dgm:prSet/>
      <dgm:spPr/>
      <dgm:t>
        <a:bodyPr/>
        <a:lstStyle/>
        <a:p>
          <a:endParaRPr lang="zh-CN" altLang="en-US"/>
        </a:p>
      </dgm:t>
    </dgm:pt>
    <dgm:pt modelId="{AE0ACBC2-1C8B-694D-AE1F-71695BBA829B}">
      <dgm:prSet phldrT="[文本]"/>
      <dgm:spPr>
        <a:ln w="38100"/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查</a:t>
          </a:r>
          <a:r>
            <a:rPr lang="en-US" altLang="zh-CN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A</a:t>
          </a:r>
          <a:r>
            <a:rPr lang="zh-CN" altLang="en-US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</a:p>
      </dgm:t>
    </dgm:pt>
    <dgm:pt modelId="{A9FDA484-87BE-1D41-B51C-89DAE05850F2}" type="parTrans" cxnId="{2D314949-DF70-D94B-B422-D854819E691F}">
      <dgm:prSet/>
      <dgm:spPr>
        <a:ln w="38100">
          <a:solidFill>
            <a:scrgbClr r="0" g="0" b="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/>
        </a:p>
      </dgm:t>
    </dgm:pt>
    <dgm:pt modelId="{83FE5F82-33E7-5840-9995-20DCB504EA35}" type="sibTrans" cxnId="{2D314949-DF70-D94B-B422-D854819E691F}">
      <dgm:prSet/>
      <dgm:spPr/>
      <dgm:t>
        <a:bodyPr/>
        <a:lstStyle/>
        <a:p>
          <a:endParaRPr lang="zh-CN" altLang="en-US"/>
        </a:p>
      </dgm:t>
    </dgm:pt>
    <dgm:pt modelId="{97107FC5-7A46-5D4F-B090-41902EF67633}">
      <dgm:prSet phldrT="[文本]"/>
      <dgm:spPr>
        <a:ln w="38100"/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查</a:t>
          </a:r>
          <a:r>
            <a:rPr lang="en-US" altLang="zh-CN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B</a:t>
          </a:r>
          <a:r>
            <a:rPr lang="zh-CN" altLang="en-US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</a:p>
      </dgm:t>
    </dgm:pt>
    <dgm:pt modelId="{84379033-AD93-9949-ACB4-176F36CEDC7F}" type="parTrans" cxnId="{42334C92-632C-2446-9F48-89CE7A359F44}">
      <dgm:prSet/>
      <dgm:spPr>
        <a:ln w="38100">
          <a:solidFill>
            <a:scrgbClr r="0" g="0" b="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/>
        </a:p>
      </dgm:t>
    </dgm:pt>
    <dgm:pt modelId="{838F38FD-EFC2-3D43-A03B-BFD29A3286E4}" type="sibTrans" cxnId="{42334C92-632C-2446-9F48-89CE7A359F44}">
      <dgm:prSet/>
      <dgm:spPr/>
      <dgm:t>
        <a:bodyPr/>
        <a:lstStyle/>
        <a:p>
          <a:endParaRPr lang="zh-CN" altLang="en-US"/>
        </a:p>
      </dgm:t>
    </dgm:pt>
    <dgm:pt modelId="{A25FD937-35F9-E940-B434-04886EFF6078}">
      <dgm:prSet phldrT="[文本]"/>
      <dgm:spPr>
        <a:ln w="38100"/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zh-CN" altLang="en-US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查</a:t>
          </a:r>
          <a:r>
            <a:rPr lang="en-US" altLang="zh-CN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C</a:t>
          </a:r>
          <a:r>
            <a:rPr lang="zh-CN" altLang="en-US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</a:p>
      </dgm:t>
    </dgm:pt>
    <dgm:pt modelId="{8E35F7CF-6110-C649-BF5A-3DBACC8E1D0F}" type="parTrans" cxnId="{5B4133AF-529A-5E4D-9DDC-C369F74582FC}">
      <dgm:prSet/>
      <dgm:spPr>
        <a:ln w="38100">
          <a:solidFill>
            <a:scrgbClr r="0" g="0" b="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endParaRPr lang="zh-CN" altLang="en-US"/>
        </a:p>
      </dgm:t>
    </dgm:pt>
    <dgm:pt modelId="{58436939-AD05-704D-B861-5C99C180B327}" type="sibTrans" cxnId="{5B4133AF-529A-5E4D-9DDC-C369F74582FC}">
      <dgm:prSet/>
      <dgm:spPr/>
      <dgm:t>
        <a:bodyPr/>
        <a:lstStyle/>
        <a:p>
          <a:endParaRPr lang="zh-CN" altLang="en-US"/>
        </a:p>
      </dgm:t>
    </dgm:pt>
    <dgm:pt modelId="{561A73BE-D72B-C44A-A282-3DFFC1D0D773}" type="pres">
      <dgm:prSet presAssocID="{01B4B71C-0A7B-6D44-9371-5A8F8561C05A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CAC4D28A-F6A4-9346-9EA4-6E6BDA840BC1}" type="pres">
      <dgm:prSet presAssocID="{D0218E77-06B6-3F4A-83BD-7581D0E7338D}" presName="centerShape" presStyleLbl="node0" presStyleIdx="0" presStyleCnt="1"/>
      <dgm:spPr/>
    </dgm:pt>
    <dgm:pt modelId="{8ADDA9F6-D33A-934E-8A7A-41CD5BB140D5}" type="pres">
      <dgm:prSet presAssocID="{A9FDA484-87BE-1D41-B51C-89DAE05850F2}" presName="parTrans" presStyleLbl="bgSibTrans2D1" presStyleIdx="0" presStyleCnt="3"/>
      <dgm:spPr/>
    </dgm:pt>
    <dgm:pt modelId="{DB56FA66-CF6E-A44F-87A6-8A5E40B5844A}" type="pres">
      <dgm:prSet presAssocID="{AE0ACBC2-1C8B-694D-AE1F-71695BBA829B}" presName="node" presStyleLbl="node1" presStyleIdx="0" presStyleCnt="3">
        <dgm:presLayoutVars>
          <dgm:bulletEnabled val="1"/>
        </dgm:presLayoutVars>
      </dgm:prSet>
      <dgm:spPr/>
    </dgm:pt>
    <dgm:pt modelId="{CFF96FCC-6C7D-9B45-B01E-6F5A92DFB809}" type="pres">
      <dgm:prSet presAssocID="{84379033-AD93-9949-ACB4-176F36CEDC7F}" presName="parTrans" presStyleLbl="bgSibTrans2D1" presStyleIdx="1" presStyleCnt="3"/>
      <dgm:spPr/>
    </dgm:pt>
    <dgm:pt modelId="{ED7D2A45-6E24-F54B-B95B-B6977EE25E1F}" type="pres">
      <dgm:prSet presAssocID="{97107FC5-7A46-5D4F-B090-41902EF67633}" presName="node" presStyleLbl="node1" presStyleIdx="1" presStyleCnt="3">
        <dgm:presLayoutVars>
          <dgm:bulletEnabled val="1"/>
        </dgm:presLayoutVars>
      </dgm:prSet>
      <dgm:spPr/>
    </dgm:pt>
    <dgm:pt modelId="{FE11E4E1-C51F-2B4B-A23A-5128BCABB7B3}" type="pres">
      <dgm:prSet presAssocID="{8E35F7CF-6110-C649-BF5A-3DBACC8E1D0F}" presName="parTrans" presStyleLbl="bgSibTrans2D1" presStyleIdx="2" presStyleCnt="3"/>
      <dgm:spPr/>
    </dgm:pt>
    <dgm:pt modelId="{2ABD7B6C-E70F-5C49-9CCE-A75E58B513C5}" type="pres">
      <dgm:prSet presAssocID="{A25FD937-35F9-E940-B434-04886EFF6078}" presName="node" presStyleLbl="node1" presStyleIdx="2" presStyleCnt="3">
        <dgm:presLayoutVars>
          <dgm:bulletEnabled val="1"/>
        </dgm:presLayoutVars>
      </dgm:prSet>
      <dgm:spPr/>
    </dgm:pt>
  </dgm:ptLst>
  <dgm:cxnLst>
    <dgm:cxn modelId="{E9A0C405-E3F1-064B-B3D3-03054BD14BFB}" type="presOf" srcId="{A25FD937-35F9-E940-B434-04886EFF6078}" destId="{2ABD7B6C-E70F-5C49-9CCE-A75E58B513C5}" srcOrd="0" destOrd="0" presId="urn:microsoft.com/office/officeart/2005/8/layout/radial4"/>
    <dgm:cxn modelId="{63B61F13-C13B-0047-9533-2A0C1C66817D}" srcId="{01B4B71C-0A7B-6D44-9371-5A8F8561C05A}" destId="{D0218E77-06B6-3F4A-83BD-7581D0E7338D}" srcOrd="0" destOrd="0" parTransId="{5043A68F-7091-C945-A072-D2F5E6CB35F6}" sibTransId="{6E8F1DF1-A18E-BD42-9F34-FB903C46483B}"/>
    <dgm:cxn modelId="{C29ACD23-6D7C-3E47-B1FB-D445CDCF6B80}" type="presOf" srcId="{8E35F7CF-6110-C649-BF5A-3DBACC8E1D0F}" destId="{FE11E4E1-C51F-2B4B-A23A-5128BCABB7B3}" srcOrd="0" destOrd="0" presId="urn:microsoft.com/office/officeart/2005/8/layout/radial4"/>
    <dgm:cxn modelId="{0619F828-0B57-3448-84FB-660447831EC3}" type="presOf" srcId="{01B4B71C-0A7B-6D44-9371-5A8F8561C05A}" destId="{561A73BE-D72B-C44A-A282-3DFFC1D0D773}" srcOrd="0" destOrd="0" presId="urn:microsoft.com/office/officeart/2005/8/layout/radial4"/>
    <dgm:cxn modelId="{7D874836-DF5D-DB43-95F8-5CA00AD42720}" type="presOf" srcId="{D0218E77-06B6-3F4A-83BD-7581D0E7338D}" destId="{CAC4D28A-F6A4-9346-9EA4-6E6BDA840BC1}" srcOrd="0" destOrd="0" presId="urn:microsoft.com/office/officeart/2005/8/layout/radial4"/>
    <dgm:cxn modelId="{2D314949-DF70-D94B-B422-D854819E691F}" srcId="{D0218E77-06B6-3F4A-83BD-7581D0E7338D}" destId="{AE0ACBC2-1C8B-694D-AE1F-71695BBA829B}" srcOrd="0" destOrd="0" parTransId="{A9FDA484-87BE-1D41-B51C-89DAE05850F2}" sibTransId="{83FE5F82-33E7-5840-9995-20DCB504EA35}"/>
    <dgm:cxn modelId="{DC67DC50-C7CB-4448-8CC7-79A60DA98D8F}" type="presOf" srcId="{97107FC5-7A46-5D4F-B090-41902EF67633}" destId="{ED7D2A45-6E24-F54B-B95B-B6977EE25E1F}" srcOrd="0" destOrd="0" presId="urn:microsoft.com/office/officeart/2005/8/layout/radial4"/>
    <dgm:cxn modelId="{CF3ADA7C-17CF-2541-934E-82F94EE747C8}" type="presOf" srcId="{A9FDA484-87BE-1D41-B51C-89DAE05850F2}" destId="{8ADDA9F6-D33A-934E-8A7A-41CD5BB140D5}" srcOrd="0" destOrd="0" presId="urn:microsoft.com/office/officeart/2005/8/layout/radial4"/>
    <dgm:cxn modelId="{95E9F07F-77AE-EE40-9635-690398926545}" type="presOf" srcId="{AE0ACBC2-1C8B-694D-AE1F-71695BBA829B}" destId="{DB56FA66-CF6E-A44F-87A6-8A5E40B5844A}" srcOrd="0" destOrd="0" presId="urn:microsoft.com/office/officeart/2005/8/layout/radial4"/>
    <dgm:cxn modelId="{42334C92-632C-2446-9F48-89CE7A359F44}" srcId="{D0218E77-06B6-3F4A-83BD-7581D0E7338D}" destId="{97107FC5-7A46-5D4F-B090-41902EF67633}" srcOrd="1" destOrd="0" parTransId="{84379033-AD93-9949-ACB4-176F36CEDC7F}" sibTransId="{838F38FD-EFC2-3D43-A03B-BFD29A3286E4}"/>
    <dgm:cxn modelId="{5B4133AF-529A-5E4D-9DDC-C369F74582FC}" srcId="{D0218E77-06B6-3F4A-83BD-7581D0E7338D}" destId="{A25FD937-35F9-E940-B434-04886EFF6078}" srcOrd="2" destOrd="0" parTransId="{8E35F7CF-6110-C649-BF5A-3DBACC8E1D0F}" sibTransId="{58436939-AD05-704D-B861-5C99C180B327}"/>
    <dgm:cxn modelId="{38E281E3-55C3-F34A-9254-A8A28AC846F4}" type="presOf" srcId="{84379033-AD93-9949-ACB4-176F36CEDC7F}" destId="{CFF96FCC-6C7D-9B45-B01E-6F5A92DFB809}" srcOrd="0" destOrd="0" presId="urn:microsoft.com/office/officeart/2005/8/layout/radial4"/>
    <dgm:cxn modelId="{91E3D4F0-DC70-594F-A8E5-3399BBFB094C}" type="presParOf" srcId="{561A73BE-D72B-C44A-A282-3DFFC1D0D773}" destId="{CAC4D28A-F6A4-9346-9EA4-6E6BDA840BC1}" srcOrd="0" destOrd="0" presId="urn:microsoft.com/office/officeart/2005/8/layout/radial4"/>
    <dgm:cxn modelId="{EACC72AF-0F85-8142-BEDA-E445E058DAE2}" type="presParOf" srcId="{561A73BE-D72B-C44A-A282-3DFFC1D0D773}" destId="{8ADDA9F6-D33A-934E-8A7A-41CD5BB140D5}" srcOrd="1" destOrd="0" presId="urn:microsoft.com/office/officeart/2005/8/layout/radial4"/>
    <dgm:cxn modelId="{ED27878B-4DA5-C641-B541-51BD32F45C38}" type="presParOf" srcId="{561A73BE-D72B-C44A-A282-3DFFC1D0D773}" destId="{DB56FA66-CF6E-A44F-87A6-8A5E40B5844A}" srcOrd="2" destOrd="0" presId="urn:microsoft.com/office/officeart/2005/8/layout/radial4"/>
    <dgm:cxn modelId="{AA510204-F120-224D-8C70-6B3A3F9ACD67}" type="presParOf" srcId="{561A73BE-D72B-C44A-A282-3DFFC1D0D773}" destId="{CFF96FCC-6C7D-9B45-B01E-6F5A92DFB809}" srcOrd="3" destOrd="0" presId="urn:microsoft.com/office/officeart/2005/8/layout/radial4"/>
    <dgm:cxn modelId="{96555321-B715-3D4C-8DD9-42CDBAAF1019}" type="presParOf" srcId="{561A73BE-D72B-C44A-A282-3DFFC1D0D773}" destId="{ED7D2A45-6E24-F54B-B95B-B6977EE25E1F}" srcOrd="4" destOrd="0" presId="urn:microsoft.com/office/officeart/2005/8/layout/radial4"/>
    <dgm:cxn modelId="{C2C21B5D-9D81-BC4F-BA78-24B910A49F96}" type="presParOf" srcId="{561A73BE-D72B-C44A-A282-3DFFC1D0D773}" destId="{FE11E4E1-C51F-2B4B-A23A-5128BCABB7B3}" srcOrd="5" destOrd="0" presId="urn:microsoft.com/office/officeart/2005/8/layout/radial4"/>
    <dgm:cxn modelId="{D854DDFC-523D-254E-97A7-63C7F830BA4D}" type="presParOf" srcId="{561A73BE-D72B-C44A-A282-3DFFC1D0D773}" destId="{2ABD7B6C-E70F-5C49-9CCE-A75E58B513C5}" srcOrd="6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188B4C-3476-8A49-B75E-628F70E8499E}">
      <dsp:nvSpPr>
        <dsp:cNvPr id="0" name=""/>
        <dsp:cNvSpPr/>
      </dsp:nvSpPr>
      <dsp:spPr>
        <a:xfrm>
          <a:off x="0" y="1062975"/>
          <a:ext cx="3144321" cy="19652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C3D0513-A10F-6A48-95C4-8132350CAD76}">
      <dsp:nvSpPr>
        <dsp:cNvPr id="0" name=""/>
        <dsp:cNvSpPr/>
      </dsp:nvSpPr>
      <dsp:spPr>
        <a:xfrm>
          <a:off x="731054" y="2134010"/>
          <a:ext cx="110051" cy="1100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EEDC291-5EC4-7E4D-AE6C-09605877F739}">
      <dsp:nvSpPr>
        <dsp:cNvPr id="0" name=""/>
        <dsp:cNvSpPr/>
      </dsp:nvSpPr>
      <dsp:spPr>
        <a:xfrm>
          <a:off x="916567" y="1821827"/>
          <a:ext cx="1021904" cy="839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314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rgbClr val="000000"/>
              </a:solidFill>
            </a:rPr>
            <a:t>10w</a:t>
          </a:r>
          <a:endParaRPr lang="zh-CN" altLang="en-US" sz="3200" kern="1200" dirty="0">
            <a:solidFill>
              <a:srgbClr val="000000"/>
            </a:solidFill>
          </a:endParaRPr>
        </a:p>
      </dsp:txBody>
      <dsp:txXfrm>
        <a:off x="916567" y="1821827"/>
        <a:ext cx="1021904" cy="839140"/>
      </dsp:txXfrm>
    </dsp:sp>
    <dsp:sp modelId="{E74A702A-673F-524D-87EB-4524D8BC5CCB}">
      <dsp:nvSpPr>
        <dsp:cNvPr id="0" name=""/>
        <dsp:cNvSpPr/>
      </dsp:nvSpPr>
      <dsp:spPr>
        <a:xfrm>
          <a:off x="1745098" y="1632883"/>
          <a:ext cx="188659" cy="18865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29999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858FBC-4681-E543-A6C2-4D56CBFA447E}">
      <dsp:nvSpPr>
        <dsp:cNvPr id="0" name=""/>
        <dsp:cNvSpPr/>
      </dsp:nvSpPr>
      <dsp:spPr>
        <a:xfrm>
          <a:off x="1933586" y="1467098"/>
          <a:ext cx="1021904" cy="13009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967" tIns="0" rIns="0" bIns="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rgbClr val="000000"/>
              </a:solidFill>
            </a:rPr>
            <a:t>110w</a:t>
          </a:r>
          <a:endParaRPr lang="zh-CN" altLang="en-US" sz="2800" kern="1200" dirty="0">
            <a:solidFill>
              <a:srgbClr val="000000"/>
            </a:solidFill>
          </a:endParaRPr>
        </a:p>
      </dsp:txBody>
      <dsp:txXfrm>
        <a:off x="1933586" y="1467098"/>
        <a:ext cx="1021904" cy="13009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7C83E7-4419-AE4E-9DCB-B3B352529A36}">
      <dsp:nvSpPr>
        <dsp:cNvPr id="0" name=""/>
        <dsp:cNvSpPr/>
      </dsp:nvSpPr>
      <dsp:spPr>
        <a:xfrm>
          <a:off x="18" y="4220282"/>
          <a:ext cx="5371113" cy="222139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8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数据增量大</a:t>
          </a:r>
          <a:endParaRPr lang="zh-CN" altLang="en-US" sz="2800" kern="1200" dirty="0">
            <a:solidFill>
              <a:srgbClr val="000000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8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经常需要添加新字段运营</a:t>
          </a:r>
        </a:p>
      </dsp:txBody>
      <dsp:txXfrm>
        <a:off x="51138" y="4271402"/>
        <a:ext cx="5268873" cy="1643142"/>
      </dsp:txXfrm>
    </dsp:sp>
    <dsp:sp modelId="{63F6B034-17CE-DB42-A9C7-E25727810953}">
      <dsp:nvSpPr>
        <dsp:cNvPr id="0" name=""/>
        <dsp:cNvSpPr/>
      </dsp:nvSpPr>
      <dsp:spPr>
        <a:xfrm rot="746816">
          <a:off x="2168481" y="2665519"/>
          <a:ext cx="5272551" cy="6643421"/>
        </a:xfrm>
        <a:prstGeom prst="leftCircularArrow">
          <a:avLst>
            <a:gd name="adj1" fmla="val 2779"/>
            <a:gd name="adj2" fmla="val 338945"/>
            <a:gd name="adj3" fmla="val 2483413"/>
            <a:gd name="adj4" fmla="val 9393446"/>
            <a:gd name="adj5" fmla="val 3242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F9E912-15D0-434C-A472-FE7497DE2D6D}">
      <dsp:nvSpPr>
        <dsp:cNvPr id="0" name=""/>
        <dsp:cNvSpPr/>
      </dsp:nvSpPr>
      <dsp:spPr>
        <a:xfrm>
          <a:off x="1403305" y="6023426"/>
          <a:ext cx="2476411" cy="827244"/>
        </a:xfrm>
        <a:prstGeom prst="roundRect">
          <a:avLst>
            <a:gd name="adj" fmla="val 10000"/>
          </a:avLst>
        </a:prstGeom>
        <a:solidFill>
          <a:srgbClr val="0065C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需  求</a:t>
          </a:r>
          <a:endParaRPr lang="zh-CN" altLang="en-US" sz="40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sp:txBody>
      <dsp:txXfrm>
        <a:off x="1427534" y="6047655"/>
        <a:ext cx="2427953" cy="778786"/>
      </dsp:txXfrm>
    </dsp:sp>
    <dsp:sp modelId="{C4A6147B-5AE8-024A-93AA-51621B7AD183}">
      <dsp:nvSpPr>
        <dsp:cNvPr id="0" name=""/>
        <dsp:cNvSpPr/>
      </dsp:nvSpPr>
      <dsp:spPr>
        <a:xfrm>
          <a:off x="6622263" y="428410"/>
          <a:ext cx="5001548" cy="8058268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旧媒资视频存量数据规模：</a:t>
          </a:r>
          <a:r>
            <a:rPr lang="en-US" altLang="zh-CN" sz="2000" kern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4</a:t>
          </a:r>
          <a:r>
            <a:rPr lang="zh-CN" altLang="en-US" sz="2000" kern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亿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vid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  根据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vid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的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hash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值进行分库分表</a:t>
          </a:r>
          <a:endParaRPr lang="zh-CN" altLang="en-US" sz="20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横表，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表：共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表 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4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亿行数据</a:t>
          </a:r>
          <a:endParaRPr lang="en-US" altLang="zh-CN" sz="2000" kern="12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竖表，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100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表：共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1000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表 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1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个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vid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平均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50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个字段，</a:t>
          </a:r>
          <a:r>
            <a:rPr lang="en-US" altLang="zh-CN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200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亿行左右</a:t>
          </a:r>
          <a:endParaRPr lang="en-US" altLang="zh-CN" sz="2000" kern="1200" dirty="0">
            <a:ea typeface="Microsoft YaHei" panose="020B0503020204020204" pitchFamily="34" charset="-122"/>
          </a:endParaRP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存储量单机近</a:t>
          </a:r>
          <a:r>
            <a:rPr lang="en-US" altLang="zh-CN" sz="2000" kern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4.5T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，容量已经使用</a:t>
          </a:r>
          <a:r>
            <a:rPr lang="en-US" altLang="zh-CN" sz="2000" kern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95%</a:t>
          </a: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，难以直接扩容。</a:t>
          </a:r>
          <a:endParaRPr lang="en-US" altLang="zh-CN" sz="2000" kern="1200" dirty="0">
            <a:solidFill>
              <a:srgbClr val="000000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存在上百个字段的大横表，难以持续扩展</a:t>
          </a:r>
          <a:endParaRPr lang="zh-CN" altLang="en-US" sz="20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20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竖表扩容困难，不能无限制写入新字段数据</a:t>
          </a:r>
          <a:endParaRPr kumimoji="0" lang="zh-CN" altLang="en-US" sz="2000" b="0" i="0" u="none" strike="noStrike" kern="1200" cap="none" spc="0" normalizeH="0" baseline="0" dirty="0">
            <a:ln>
              <a:noFill/>
            </a:ln>
            <a:solidFill>
              <a:schemeClr val="accent6">
                <a:hueOff val="10811956"/>
                <a:satOff val="-58544"/>
                <a:lumOff val="-9736"/>
              </a:schemeClr>
            </a:solidFill>
            <a:effectLst/>
            <a:uFillTx/>
            <a:latin typeface="Helvetica"/>
            <a:ea typeface="Helvetica"/>
            <a:cs typeface="Helvetica"/>
            <a:sym typeface="Helvetica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kumimoji="0" lang="zh-CN" altLang="en-US" sz="2000" b="0" i="0" u="none" strike="noStrike" kern="1200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cs typeface="Helvetica"/>
              <a:sym typeface="Helvetica"/>
            </a:rPr>
            <a:t>随着数据的持续增加，导致数据库性能极速下降，无法提供正常服务</a:t>
          </a:r>
        </a:p>
      </dsp:txBody>
      <dsp:txXfrm>
        <a:off x="6768753" y="2301672"/>
        <a:ext cx="4708568" cy="6038516"/>
      </dsp:txXfrm>
    </dsp:sp>
    <dsp:sp modelId="{FCF8896B-DD22-2D4D-8F88-E71510232860}">
      <dsp:nvSpPr>
        <dsp:cNvPr id="0" name=""/>
        <dsp:cNvSpPr/>
      </dsp:nvSpPr>
      <dsp:spPr>
        <a:xfrm rot="779890">
          <a:off x="7711393" y="-592220"/>
          <a:ext cx="7237563" cy="7237563"/>
        </a:xfrm>
        <a:prstGeom prst="circularArrow">
          <a:avLst>
            <a:gd name="adj1" fmla="val 2551"/>
            <a:gd name="adj2" fmla="val 309472"/>
            <a:gd name="adj3" fmla="val 20216843"/>
            <a:gd name="adj4" fmla="val 13277336"/>
            <a:gd name="adj5" fmla="val 2976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C47E3E-B3AF-844F-BABC-95302ACA4AAD}">
      <dsp:nvSpPr>
        <dsp:cNvPr id="0" name=""/>
        <dsp:cNvSpPr/>
      </dsp:nvSpPr>
      <dsp:spPr>
        <a:xfrm>
          <a:off x="7947717" y="79021"/>
          <a:ext cx="2427818" cy="8001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现  状</a:t>
          </a:r>
          <a:endParaRPr lang="zh-CN" altLang="en-US" sz="65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sp:txBody>
      <dsp:txXfrm>
        <a:off x="7971154" y="102458"/>
        <a:ext cx="2380944" cy="753320"/>
      </dsp:txXfrm>
    </dsp:sp>
    <dsp:sp modelId="{2EE1C301-B541-1548-9CCF-AD55F8C1FB9D}">
      <dsp:nvSpPr>
        <dsp:cNvPr id="0" name=""/>
        <dsp:cNvSpPr/>
      </dsp:nvSpPr>
      <dsp:spPr>
        <a:xfrm>
          <a:off x="13011060" y="2744212"/>
          <a:ext cx="5001548" cy="2956965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lang="zh-CN" altLang="en-US" sz="28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需要一个兼顾</a:t>
          </a:r>
          <a:r>
            <a:rPr lang="zh-CN" altLang="en-US" sz="2800" kern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水平扩容</a:t>
          </a:r>
          <a:r>
            <a:rPr lang="zh-CN" altLang="en-US" sz="28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与</a:t>
          </a:r>
          <a:r>
            <a:rPr lang="zh-CN" altLang="en-US" sz="2800" kern="12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字段增加</a:t>
          </a:r>
          <a:r>
            <a:rPr lang="zh-CN" altLang="en-US" sz="2800" kern="1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的存储方案</a:t>
          </a:r>
          <a:endParaRPr lang="zh-CN" altLang="en-US" sz="2800" kern="1200" dirty="0"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13079108" y="2812260"/>
        <a:ext cx="4865452" cy="2187234"/>
      </dsp:txXfrm>
    </dsp:sp>
    <dsp:sp modelId="{EE8E0FE8-6F41-324B-A71E-C49093F6FB4F}">
      <dsp:nvSpPr>
        <dsp:cNvPr id="0" name=""/>
        <dsp:cNvSpPr/>
      </dsp:nvSpPr>
      <dsp:spPr>
        <a:xfrm>
          <a:off x="14323189" y="5256266"/>
          <a:ext cx="2548166" cy="7949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挑  战</a:t>
          </a:r>
          <a:endParaRPr lang="zh-CN" altLang="en-US" sz="65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sp:txBody>
      <dsp:txXfrm>
        <a:off x="14346471" y="5279548"/>
        <a:ext cx="2501602" cy="74834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4CFDF-7832-4740-9713-45EE15E034CD}">
      <dsp:nvSpPr>
        <dsp:cNvPr id="0" name=""/>
        <dsp:cNvSpPr/>
      </dsp:nvSpPr>
      <dsp:spPr>
        <a:xfrm>
          <a:off x="5964446" y="0"/>
          <a:ext cx="8789273" cy="8789273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56AFA5-C503-8D49-9BE1-CD9CE30D3788}">
      <dsp:nvSpPr>
        <dsp:cNvPr id="0" name=""/>
        <dsp:cNvSpPr/>
      </dsp:nvSpPr>
      <dsp:spPr>
        <a:xfrm>
          <a:off x="6507711" y="834980"/>
          <a:ext cx="3427816" cy="3427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扫表程序太多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难以维护</a:t>
          </a:r>
          <a:endParaRPr lang="en-US" altLang="zh-CN" sz="28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6675043" y="1002312"/>
        <a:ext cx="3093152" cy="3093152"/>
      </dsp:txXfrm>
    </dsp:sp>
    <dsp:sp modelId="{DDF0096E-97F1-8C41-9E27-68A9D4BA199D}">
      <dsp:nvSpPr>
        <dsp:cNvPr id="0" name=""/>
        <dsp:cNvSpPr/>
      </dsp:nvSpPr>
      <dsp:spPr>
        <a:xfrm>
          <a:off x="10199206" y="834980"/>
          <a:ext cx="3427816" cy="3427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单个慢查询的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程序就会对</a:t>
          </a:r>
          <a:r>
            <a:rPr lang="zh-CN" altLang="en-US" sz="28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全局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造成影响</a:t>
          </a:r>
        </a:p>
      </dsp:txBody>
      <dsp:txXfrm>
        <a:off x="10366538" y="1002312"/>
        <a:ext cx="3093152" cy="3093152"/>
      </dsp:txXfrm>
    </dsp:sp>
    <dsp:sp modelId="{9B8DB4A8-A1D2-8A47-8F43-B2824819C729}">
      <dsp:nvSpPr>
        <dsp:cNvPr id="0" name=""/>
        <dsp:cNvSpPr/>
      </dsp:nvSpPr>
      <dsp:spPr>
        <a:xfrm>
          <a:off x="6507711" y="4526475"/>
          <a:ext cx="3427816" cy="3427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每添加一个数据源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就要开发一套扫表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程序，开发工作量大</a:t>
          </a:r>
        </a:p>
      </dsp:txBody>
      <dsp:txXfrm>
        <a:off x="6675043" y="4693807"/>
        <a:ext cx="3093152" cy="3093152"/>
      </dsp:txXfrm>
    </dsp:sp>
    <dsp:sp modelId="{8A2A2B81-9971-ED46-9FD3-B076EB2D724F}">
      <dsp:nvSpPr>
        <dsp:cNvPr id="0" name=""/>
        <dsp:cNvSpPr/>
      </dsp:nvSpPr>
      <dsp:spPr>
        <a:xfrm>
          <a:off x="10199206" y="4526475"/>
          <a:ext cx="3427816" cy="34278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会产生积压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丢数据等问题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且</a:t>
          </a:r>
          <a:r>
            <a:rPr lang="zh-CN" altLang="en-US" sz="28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难以恢复</a:t>
          </a:r>
          <a:endParaRPr lang="en-US" altLang="zh-CN" sz="24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sp:txBody>
      <dsp:txXfrm>
        <a:off x="10366538" y="4693807"/>
        <a:ext cx="3093152" cy="309315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B0BD88-DDB9-0A42-B72B-E2BC0F6F2D3A}">
      <dsp:nvSpPr>
        <dsp:cNvPr id="0" name=""/>
        <dsp:cNvSpPr/>
      </dsp:nvSpPr>
      <dsp:spPr>
        <a:xfrm>
          <a:off x="6763378" y="4937200"/>
          <a:ext cx="1353025" cy="832799"/>
        </a:xfrm>
        <a:prstGeom prst="roundRect">
          <a:avLst/>
        </a:prstGeom>
        <a:solidFill>
          <a:srgbClr val="1C74BE"/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</a:rPr>
            <a:t>痛点</a:t>
          </a:r>
        </a:p>
      </dsp:txBody>
      <dsp:txXfrm>
        <a:off x="6804032" y="4977854"/>
        <a:ext cx="1271717" cy="751491"/>
      </dsp:txXfrm>
    </dsp:sp>
    <dsp:sp modelId="{FF0930A0-9E01-3848-9D9B-42052DABB004}">
      <dsp:nvSpPr>
        <dsp:cNvPr id="0" name=""/>
        <dsp:cNvSpPr/>
      </dsp:nvSpPr>
      <dsp:spPr>
        <a:xfrm rot="16212564">
          <a:off x="6609693" y="4102434"/>
          <a:ext cx="1669541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69541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0745690-454D-2D4C-98A0-80CE18E2A273}">
      <dsp:nvSpPr>
        <dsp:cNvPr id="0" name=""/>
        <dsp:cNvSpPr/>
      </dsp:nvSpPr>
      <dsp:spPr>
        <a:xfrm>
          <a:off x="6082436" y="2246066"/>
          <a:ext cx="2733889" cy="1021603"/>
        </a:xfrm>
        <a:prstGeom prst="roundRect">
          <a:avLst/>
        </a:prstGeom>
        <a:solidFill>
          <a:srgbClr val="1C74B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  <a:sym typeface="TTTGBMedium"/>
            </a:rPr>
            <a:t>数据扩展问题</a:t>
          </a:r>
          <a:endParaRPr lang="zh-CN" altLang="en-US" sz="32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sp:txBody>
      <dsp:txXfrm>
        <a:off x="6132307" y="2295937"/>
        <a:ext cx="2634147" cy="921861"/>
      </dsp:txXfrm>
    </dsp:sp>
    <dsp:sp modelId="{F18A32ED-72B2-4845-B6E2-A8199A5EE3F9}">
      <dsp:nvSpPr>
        <dsp:cNvPr id="0" name=""/>
        <dsp:cNvSpPr/>
      </dsp:nvSpPr>
      <dsp:spPr>
        <a:xfrm rot="1726992">
          <a:off x="7996722" y="6191672"/>
          <a:ext cx="1937353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37353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FD5A3-EAB0-3C47-9452-30952EE68548}">
      <dsp:nvSpPr>
        <dsp:cNvPr id="0" name=""/>
        <dsp:cNvSpPr/>
      </dsp:nvSpPr>
      <dsp:spPr>
        <a:xfrm>
          <a:off x="9377239" y="6658087"/>
          <a:ext cx="2733889" cy="1021603"/>
        </a:xfrm>
        <a:prstGeom prst="roundRect">
          <a:avLst/>
        </a:prstGeom>
        <a:solidFill>
          <a:srgbClr val="1C74BE"/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  <a:sym typeface="TTTGBMedium"/>
            </a:rPr>
            <a:t>数据同步问题</a:t>
          </a:r>
          <a:endParaRPr lang="zh-CN" altLang="en-US" sz="32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  <a:cs typeface="TTTGBMedium"/>
          </a:endParaRPr>
        </a:p>
      </dsp:txBody>
      <dsp:txXfrm>
        <a:off x="9427110" y="6707958"/>
        <a:ext cx="2634147" cy="921861"/>
      </dsp:txXfrm>
    </dsp:sp>
    <dsp:sp modelId="{C2E12C76-92BB-3F40-B313-C28F0EA2B71B}">
      <dsp:nvSpPr>
        <dsp:cNvPr id="0" name=""/>
        <dsp:cNvSpPr/>
      </dsp:nvSpPr>
      <dsp:spPr>
        <a:xfrm rot="8905212">
          <a:off x="5153401" y="6224736"/>
          <a:ext cx="173871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8718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D0D0AC-52B6-AD42-A14C-8F0BC318F172}">
      <dsp:nvSpPr>
        <dsp:cNvPr id="0" name=""/>
        <dsp:cNvSpPr/>
      </dsp:nvSpPr>
      <dsp:spPr>
        <a:xfrm>
          <a:off x="3083307" y="6680007"/>
          <a:ext cx="2733889" cy="1022757"/>
        </a:xfrm>
        <a:prstGeom prst="roundRect">
          <a:avLst/>
        </a:prstGeom>
        <a:solidFill>
          <a:srgbClr val="1C74BE"/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1280" tIns="81280" rIns="81280" bIns="8128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TTTGBMedium"/>
              <a:sym typeface="TTTGBMedium"/>
            </a:rPr>
            <a:t>数据接入问题</a:t>
          </a:r>
          <a:endParaRPr lang="zh-CN" altLang="en-US" sz="3200" kern="1200" dirty="0"/>
        </a:p>
      </dsp:txBody>
      <dsp:txXfrm>
        <a:off x="3133234" y="6729934"/>
        <a:ext cx="2634035" cy="9229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47CCA-7486-1F42-886F-4BC7A6A739C9}">
      <dsp:nvSpPr>
        <dsp:cNvPr id="0" name=""/>
        <dsp:cNvSpPr/>
      </dsp:nvSpPr>
      <dsp:spPr>
        <a:xfrm>
          <a:off x="2858213" y="8316217"/>
          <a:ext cx="141607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68599" y="45720"/>
              </a:lnTo>
              <a:lnTo>
                <a:pt x="968599" y="45733"/>
              </a:lnTo>
              <a:lnTo>
                <a:pt x="1416075" y="45733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6AC99-C144-DC44-B30A-2F6266D3538E}">
      <dsp:nvSpPr>
        <dsp:cNvPr id="0" name=""/>
        <dsp:cNvSpPr/>
      </dsp:nvSpPr>
      <dsp:spPr>
        <a:xfrm>
          <a:off x="2874850" y="4419940"/>
          <a:ext cx="1847139" cy="626565"/>
        </a:xfrm>
        <a:custGeom>
          <a:avLst/>
          <a:gdLst/>
          <a:ahLst/>
          <a:cxnLst/>
          <a:rect l="0" t="0" r="0" b="0"/>
          <a:pathLst>
            <a:path>
              <a:moveTo>
                <a:pt x="0" y="626565"/>
              </a:moveTo>
              <a:lnTo>
                <a:pt x="1847139" y="626565"/>
              </a:lnTo>
              <a:lnTo>
                <a:pt x="1847139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FCEAC1-8B17-EE4D-8379-A638E5D703EC}">
      <dsp:nvSpPr>
        <dsp:cNvPr id="0" name=""/>
        <dsp:cNvSpPr/>
      </dsp:nvSpPr>
      <dsp:spPr>
        <a:xfrm>
          <a:off x="10268756" y="7044270"/>
          <a:ext cx="1222864" cy="12748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5387" y="0"/>
              </a:lnTo>
              <a:lnTo>
                <a:pt x="775387" y="1274851"/>
              </a:lnTo>
              <a:lnTo>
                <a:pt x="1222864" y="1274851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7374A7-FD13-4D4B-A678-E18F2D24877D}">
      <dsp:nvSpPr>
        <dsp:cNvPr id="0" name=""/>
        <dsp:cNvSpPr/>
      </dsp:nvSpPr>
      <dsp:spPr>
        <a:xfrm>
          <a:off x="10268756" y="6992579"/>
          <a:ext cx="12228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1691"/>
              </a:moveTo>
              <a:lnTo>
                <a:pt x="775387" y="51691"/>
              </a:lnTo>
              <a:lnTo>
                <a:pt x="775387" y="45720"/>
              </a:lnTo>
              <a:lnTo>
                <a:pt x="122286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40DFD3-6208-A347-9963-BBB862711B67}">
      <dsp:nvSpPr>
        <dsp:cNvPr id="0" name=""/>
        <dsp:cNvSpPr/>
      </dsp:nvSpPr>
      <dsp:spPr>
        <a:xfrm>
          <a:off x="10268756" y="5763448"/>
          <a:ext cx="1222864" cy="1280822"/>
        </a:xfrm>
        <a:custGeom>
          <a:avLst/>
          <a:gdLst/>
          <a:ahLst/>
          <a:cxnLst/>
          <a:rect l="0" t="0" r="0" b="0"/>
          <a:pathLst>
            <a:path>
              <a:moveTo>
                <a:pt x="0" y="1280822"/>
              </a:moveTo>
              <a:lnTo>
                <a:pt x="775387" y="1280822"/>
              </a:lnTo>
              <a:lnTo>
                <a:pt x="775387" y="0"/>
              </a:lnTo>
              <a:lnTo>
                <a:pt x="122286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832C60-E87A-814F-8191-A2FBCDA4F3F0}">
      <dsp:nvSpPr>
        <dsp:cNvPr id="0" name=""/>
        <dsp:cNvSpPr/>
      </dsp:nvSpPr>
      <dsp:spPr>
        <a:xfrm>
          <a:off x="2874850" y="5046505"/>
          <a:ext cx="4924326" cy="19977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476849" y="0"/>
              </a:lnTo>
              <a:lnTo>
                <a:pt x="4476849" y="1997765"/>
              </a:lnTo>
              <a:lnTo>
                <a:pt x="4924326" y="199776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122955C-7876-0D4D-BB23-561A487460B3}">
      <dsp:nvSpPr>
        <dsp:cNvPr id="0" name=""/>
        <dsp:cNvSpPr/>
      </dsp:nvSpPr>
      <dsp:spPr>
        <a:xfrm>
          <a:off x="10264103" y="3067533"/>
          <a:ext cx="1222864" cy="13515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5387" y="0"/>
              </a:lnTo>
              <a:lnTo>
                <a:pt x="775387" y="1351546"/>
              </a:lnTo>
              <a:lnTo>
                <a:pt x="1222864" y="1351546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20E669-37BB-C84F-A13A-61E8A0EEBC2D}">
      <dsp:nvSpPr>
        <dsp:cNvPr id="0" name=""/>
        <dsp:cNvSpPr/>
      </dsp:nvSpPr>
      <dsp:spPr>
        <a:xfrm>
          <a:off x="10264103" y="3014272"/>
          <a:ext cx="12228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3260"/>
              </a:moveTo>
              <a:lnTo>
                <a:pt x="775387" y="53260"/>
              </a:lnTo>
              <a:lnTo>
                <a:pt x="775387" y="45720"/>
              </a:lnTo>
              <a:lnTo>
                <a:pt x="1222864" y="4572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3338CC-4E65-674B-B78E-964D140A245D}">
      <dsp:nvSpPr>
        <dsp:cNvPr id="0" name=""/>
        <dsp:cNvSpPr/>
      </dsp:nvSpPr>
      <dsp:spPr>
        <a:xfrm>
          <a:off x="10264103" y="1655246"/>
          <a:ext cx="1222864" cy="1412287"/>
        </a:xfrm>
        <a:custGeom>
          <a:avLst/>
          <a:gdLst/>
          <a:ahLst/>
          <a:cxnLst/>
          <a:rect l="0" t="0" r="0" b="0"/>
          <a:pathLst>
            <a:path>
              <a:moveTo>
                <a:pt x="0" y="1412287"/>
              </a:moveTo>
              <a:lnTo>
                <a:pt x="775387" y="1412287"/>
              </a:lnTo>
              <a:lnTo>
                <a:pt x="775387" y="0"/>
              </a:lnTo>
              <a:lnTo>
                <a:pt x="1222864" y="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355C42-A81B-B644-B251-8BF71F58E1E9}">
      <dsp:nvSpPr>
        <dsp:cNvPr id="0" name=""/>
        <dsp:cNvSpPr/>
      </dsp:nvSpPr>
      <dsp:spPr>
        <a:xfrm>
          <a:off x="2874850" y="3067533"/>
          <a:ext cx="4924326" cy="1978972"/>
        </a:xfrm>
        <a:custGeom>
          <a:avLst/>
          <a:gdLst/>
          <a:ahLst/>
          <a:cxnLst/>
          <a:rect l="0" t="0" r="0" b="0"/>
          <a:pathLst>
            <a:path>
              <a:moveTo>
                <a:pt x="0" y="1978972"/>
              </a:moveTo>
              <a:lnTo>
                <a:pt x="4476849" y="1978972"/>
              </a:lnTo>
              <a:lnTo>
                <a:pt x="4476849" y="0"/>
              </a:lnTo>
              <a:lnTo>
                <a:pt x="4924326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162B58-A0FC-E946-893D-CE2BAD15E35E}">
      <dsp:nvSpPr>
        <dsp:cNvPr id="0" name=""/>
        <dsp:cNvSpPr/>
      </dsp:nvSpPr>
      <dsp:spPr>
        <a:xfrm>
          <a:off x="2093" y="4690114"/>
          <a:ext cx="2872756" cy="7127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FBFCFF"/>
              </a:solidFill>
            </a:rPr>
            <a:t>接口调用简单化</a:t>
          </a:r>
        </a:p>
      </dsp:txBody>
      <dsp:txXfrm>
        <a:off x="2093" y="4690114"/>
        <a:ext cx="2872756" cy="712782"/>
      </dsp:txXfrm>
    </dsp:sp>
    <dsp:sp modelId="{C5C44E91-F4CD-474C-B193-0268775253CC}">
      <dsp:nvSpPr>
        <dsp:cNvPr id="0" name=""/>
        <dsp:cNvSpPr/>
      </dsp:nvSpPr>
      <dsp:spPr>
        <a:xfrm>
          <a:off x="7799176" y="2701847"/>
          <a:ext cx="2464926" cy="731371"/>
        </a:xfrm>
        <a:prstGeom prst="rect">
          <a:avLst/>
        </a:prstGeom>
        <a:solidFill>
          <a:srgbClr val="0065C1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5F3E0C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FBFCFF"/>
              </a:solidFill>
            </a:rPr>
            <a:t>数据模型抽象</a:t>
          </a:r>
          <a:endParaRPr lang="en-US" altLang="zh-CN" sz="2800" kern="1200" dirty="0">
            <a:solidFill>
              <a:srgbClr val="FBFCFF"/>
            </a:solidFill>
          </a:endParaRPr>
        </a:p>
      </dsp:txBody>
      <dsp:txXfrm>
        <a:off x="7799176" y="2701847"/>
        <a:ext cx="2464926" cy="731371"/>
      </dsp:txXfrm>
    </dsp:sp>
    <dsp:sp modelId="{7EE686FF-C93E-694B-AD04-A47613E1E2D5}">
      <dsp:nvSpPr>
        <dsp:cNvPr id="0" name=""/>
        <dsp:cNvSpPr/>
      </dsp:nvSpPr>
      <dsp:spPr>
        <a:xfrm>
          <a:off x="11486967" y="1295831"/>
          <a:ext cx="2358829" cy="71882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FBFCFF"/>
              </a:solidFill>
            </a:rPr>
            <a:t>引入数据集</a:t>
          </a:r>
        </a:p>
      </dsp:txBody>
      <dsp:txXfrm>
        <a:off x="11486967" y="1295831"/>
        <a:ext cx="2358829" cy="718828"/>
      </dsp:txXfrm>
    </dsp:sp>
    <dsp:sp modelId="{34B21386-FC26-3F48-9D9A-2D1889AA112F}">
      <dsp:nvSpPr>
        <dsp:cNvPr id="0" name=""/>
        <dsp:cNvSpPr/>
      </dsp:nvSpPr>
      <dsp:spPr>
        <a:xfrm>
          <a:off x="11486967" y="2627206"/>
          <a:ext cx="3811249" cy="8655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FBFCFF"/>
              </a:solidFill>
            </a:rPr>
            <a:t>插件化支持多种存储</a:t>
          </a:r>
        </a:p>
      </dsp:txBody>
      <dsp:txXfrm>
        <a:off x="11486967" y="2627206"/>
        <a:ext cx="3811249" cy="865572"/>
      </dsp:txXfrm>
    </dsp:sp>
    <dsp:sp modelId="{8F702594-D013-5D4A-AB6D-CC3A93E3C384}">
      <dsp:nvSpPr>
        <dsp:cNvPr id="0" name=""/>
        <dsp:cNvSpPr/>
      </dsp:nvSpPr>
      <dsp:spPr>
        <a:xfrm>
          <a:off x="11486967" y="3998925"/>
          <a:ext cx="3880877" cy="8403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FBFCFF"/>
              </a:solidFill>
            </a:rPr>
            <a:t>元数据路由管理配置化</a:t>
          </a:r>
        </a:p>
      </dsp:txBody>
      <dsp:txXfrm>
        <a:off x="11486967" y="3998925"/>
        <a:ext cx="3880877" cy="840310"/>
      </dsp:txXfrm>
    </dsp:sp>
    <dsp:sp modelId="{880A7C7B-590C-4445-8347-644C4B1F9E20}">
      <dsp:nvSpPr>
        <dsp:cNvPr id="0" name=""/>
        <dsp:cNvSpPr/>
      </dsp:nvSpPr>
      <dsp:spPr>
        <a:xfrm>
          <a:off x="7799176" y="6697378"/>
          <a:ext cx="2469580" cy="6937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FBFCFF"/>
              </a:solidFill>
            </a:rPr>
            <a:t>协议重新设计</a:t>
          </a:r>
        </a:p>
      </dsp:txBody>
      <dsp:txXfrm>
        <a:off x="7799176" y="6697378"/>
        <a:ext cx="2469580" cy="693784"/>
      </dsp:txXfrm>
    </dsp:sp>
    <dsp:sp modelId="{48F88E0F-6667-E44A-B9C7-CCF398647445}">
      <dsp:nvSpPr>
        <dsp:cNvPr id="0" name=""/>
        <dsp:cNvSpPr/>
      </dsp:nvSpPr>
      <dsp:spPr>
        <a:xfrm>
          <a:off x="11491621" y="5398581"/>
          <a:ext cx="2884972" cy="72973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rgbClr val="FBFCFF"/>
              </a:solidFill>
            </a:rPr>
            <a:t>GetMediaInfo</a:t>
          </a:r>
          <a:endParaRPr lang="zh-CN" altLang="en-US" sz="2800" kern="1200" dirty="0">
            <a:solidFill>
              <a:srgbClr val="FBFCFF"/>
            </a:solidFill>
          </a:endParaRPr>
        </a:p>
      </dsp:txBody>
      <dsp:txXfrm>
        <a:off x="11491621" y="5398581"/>
        <a:ext cx="2884972" cy="729733"/>
      </dsp:txXfrm>
    </dsp:sp>
    <dsp:sp modelId="{32AFA0E9-E5F1-5D48-8FA9-CCFE711F2F15}">
      <dsp:nvSpPr>
        <dsp:cNvPr id="0" name=""/>
        <dsp:cNvSpPr/>
      </dsp:nvSpPr>
      <dsp:spPr>
        <a:xfrm>
          <a:off x="11491621" y="6687661"/>
          <a:ext cx="2926632" cy="70127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rgbClr val="FBFCFF"/>
              </a:solidFill>
            </a:rPr>
            <a:t>GetAllMediaInfo</a:t>
          </a:r>
          <a:endParaRPr lang="zh-CN" altLang="en-US" sz="2800" kern="1200" dirty="0">
            <a:solidFill>
              <a:srgbClr val="FBFCFF"/>
            </a:solidFill>
          </a:endParaRPr>
        </a:p>
      </dsp:txBody>
      <dsp:txXfrm>
        <a:off x="11491621" y="6687661"/>
        <a:ext cx="2926632" cy="701277"/>
      </dsp:txXfrm>
    </dsp:sp>
    <dsp:sp modelId="{5D495174-89A1-DF4D-9708-52585D6BEFD3}">
      <dsp:nvSpPr>
        <dsp:cNvPr id="0" name=""/>
        <dsp:cNvSpPr/>
      </dsp:nvSpPr>
      <dsp:spPr>
        <a:xfrm>
          <a:off x="11491621" y="7948284"/>
          <a:ext cx="2894504" cy="74167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>
              <a:solidFill>
                <a:srgbClr val="FBFCFF"/>
              </a:solidFill>
            </a:rPr>
            <a:t>UpdateMediaInfo</a:t>
          </a:r>
          <a:endParaRPr lang="zh-CN" altLang="en-US" sz="4800" kern="1200" dirty="0">
            <a:solidFill>
              <a:srgbClr val="FBFCFF"/>
            </a:solidFill>
          </a:endParaRPr>
        </a:p>
      </dsp:txBody>
      <dsp:txXfrm>
        <a:off x="11491621" y="7948284"/>
        <a:ext cx="2894504" cy="741675"/>
      </dsp:txXfrm>
    </dsp:sp>
    <dsp:sp modelId="{D3D8A601-E85D-E745-A3CD-138D7BF00CFD}">
      <dsp:nvSpPr>
        <dsp:cNvPr id="0" name=""/>
        <dsp:cNvSpPr/>
      </dsp:nvSpPr>
      <dsp:spPr>
        <a:xfrm>
          <a:off x="3497044" y="3756508"/>
          <a:ext cx="2449891" cy="66343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600" kern="1200" dirty="0">
              <a:solidFill>
                <a:srgbClr val="FBFCFF"/>
              </a:solidFill>
            </a:rPr>
            <a:t>one</a:t>
          </a:r>
          <a:r>
            <a:rPr lang="zh-CN" altLang="en-US" sz="3600" kern="1200" dirty="0">
              <a:solidFill>
                <a:srgbClr val="FBFCFF"/>
              </a:solidFill>
            </a:rPr>
            <a:t> </a:t>
          </a:r>
          <a:r>
            <a:rPr lang="en-US" altLang="zh-CN" sz="3600" kern="1200" dirty="0">
              <a:solidFill>
                <a:srgbClr val="FBFCFF"/>
              </a:solidFill>
            </a:rPr>
            <a:t>service</a:t>
          </a:r>
          <a:endParaRPr lang="zh-CN" altLang="en-US" sz="6600" kern="1200" dirty="0">
            <a:solidFill>
              <a:srgbClr val="FBFCFF"/>
            </a:solidFill>
          </a:endParaRPr>
        </a:p>
      </dsp:txBody>
      <dsp:txXfrm>
        <a:off x="3497044" y="3756508"/>
        <a:ext cx="2449891" cy="663431"/>
      </dsp:txXfrm>
    </dsp:sp>
    <dsp:sp modelId="{37D5AECB-0C25-554D-B965-69B82F2DD406}">
      <dsp:nvSpPr>
        <dsp:cNvPr id="0" name=""/>
        <dsp:cNvSpPr/>
      </dsp:nvSpPr>
      <dsp:spPr>
        <a:xfrm>
          <a:off x="0" y="7997616"/>
          <a:ext cx="2858213" cy="7286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FBFCFF"/>
              </a:solidFill>
            </a:rPr>
            <a:t>接入流程简单化</a:t>
          </a:r>
        </a:p>
      </dsp:txBody>
      <dsp:txXfrm>
        <a:off x="0" y="7997616"/>
        <a:ext cx="2858213" cy="728641"/>
      </dsp:txXfrm>
    </dsp:sp>
    <dsp:sp modelId="{3DB1753E-0BF9-734C-A491-202EE8D90A34}">
      <dsp:nvSpPr>
        <dsp:cNvPr id="0" name=""/>
        <dsp:cNvSpPr/>
      </dsp:nvSpPr>
      <dsp:spPr>
        <a:xfrm>
          <a:off x="4274289" y="7972756"/>
          <a:ext cx="4102602" cy="77838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kern="1200" dirty="0">
              <a:solidFill>
                <a:srgbClr val="FBFCFF"/>
              </a:solidFill>
            </a:rPr>
            <a:t>开发统一接入层界面</a:t>
          </a:r>
        </a:p>
      </dsp:txBody>
      <dsp:txXfrm>
        <a:off x="4274289" y="7972756"/>
        <a:ext cx="4102602" cy="77838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C7A099-DF03-844C-95A0-9563D29D498D}">
      <dsp:nvSpPr>
        <dsp:cNvPr id="0" name=""/>
        <dsp:cNvSpPr/>
      </dsp:nvSpPr>
      <dsp:spPr>
        <a:xfrm>
          <a:off x="3788" y="3029428"/>
          <a:ext cx="1656287" cy="993772"/>
        </a:xfrm>
        <a:prstGeom prst="roundRect">
          <a:avLst>
            <a:gd name="adj" fmla="val 10000"/>
          </a:avLst>
        </a:prstGeom>
        <a:solidFill>
          <a:schemeClr val="bg1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</a:rPr>
            <a:t>鉴权</a:t>
          </a:r>
        </a:p>
      </dsp:txBody>
      <dsp:txXfrm>
        <a:off x="32895" y="3058535"/>
        <a:ext cx="1598073" cy="935558"/>
      </dsp:txXfrm>
    </dsp:sp>
    <dsp:sp modelId="{E0FBC409-6924-F246-9BE3-F7C07695FFB1}">
      <dsp:nvSpPr>
        <dsp:cNvPr id="0" name=""/>
        <dsp:cNvSpPr/>
      </dsp:nvSpPr>
      <dsp:spPr>
        <a:xfrm>
          <a:off x="1825705" y="3320934"/>
          <a:ext cx="351133" cy="410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1825705" y="3403086"/>
        <a:ext cx="245793" cy="246455"/>
      </dsp:txXfrm>
    </dsp:sp>
    <dsp:sp modelId="{42367E93-7EEE-EF4C-B85E-1EB690EA7135}">
      <dsp:nvSpPr>
        <dsp:cNvPr id="0" name=""/>
        <dsp:cNvSpPr/>
      </dsp:nvSpPr>
      <dsp:spPr>
        <a:xfrm>
          <a:off x="2322591" y="3029428"/>
          <a:ext cx="1656287" cy="993772"/>
        </a:xfrm>
        <a:prstGeom prst="roundRect">
          <a:avLst>
            <a:gd name="adj" fmla="val 10000"/>
          </a:avLst>
        </a:prstGeom>
        <a:solidFill>
          <a:schemeClr val="bg1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</a:rPr>
            <a:t>频控</a:t>
          </a:r>
        </a:p>
      </dsp:txBody>
      <dsp:txXfrm>
        <a:off x="2351698" y="3058535"/>
        <a:ext cx="1598073" cy="935558"/>
      </dsp:txXfrm>
    </dsp:sp>
    <dsp:sp modelId="{786AD8D8-546E-D543-A2A0-E7BBA965FBB7}">
      <dsp:nvSpPr>
        <dsp:cNvPr id="0" name=""/>
        <dsp:cNvSpPr/>
      </dsp:nvSpPr>
      <dsp:spPr>
        <a:xfrm>
          <a:off x="4144508" y="3320934"/>
          <a:ext cx="351133" cy="410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4144508" y="3403086"/>
        <a:ext cx="245793" cy="246455"/>
      </dsp:txXfrm>
    </dsp:sp>
    <dsp:sp modelId="{02557D12-B9F6-F542-B36E-A63848C9AD53}">
      <dsp:nvSpPr>
        <dsp:cNvPr id="0" name=""/>
        <dsp:cNvSpPr/>
      </dsp:nvSpPr>
      <dsp:spPr>
        <a:xfrm>
          <a:off x="4641394" y="3029428"/>
          <a:ext cx="1656287" cy="993772"/>
        </a:xfrm>
        <a:prstGeom prst="roundRect">
          <a:avLst>
            <a:gd name="adj" fmla="val 10000"/>
          </a:avLst>
        </a:prstGeom>
        <a:solidFill>
          <a:schemeClr val="bg1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</a:rPr>
            <a:t>权限管理</a:t>
          </a:r>
        </a:p>
      </dsp:txBody>
      <dsp:txXfrm>
        <a:off x="4670501" y="3058535"/>
        <a:ext cx="1598073" cy="935558"/>
      </dsp:txXfrm>
    </dsp:sp>
    <dsp:sp modelId="{8F51D60D-D005-024D-86BB-CFA7A06B8F2C}">
      <dsp:nvSpPr>
        <dsp:cNvPr id="0" name=""/>
        <dsp:cNvSpPr/>
      </dsp:nvSpPr>
      <dsp:spPr>
        <a:xfrm>
          <a:off x="6463311" y="3320934"/>
          <a:ext cx="351133" cy="410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700" kern="1200"/>
        </a:p>
      </dsp:txBody>
      <dsp:txXfrm>
        <a:off x="6463311" y="3403086"/>
        <a:ext cx="245793" cy="246455"/>
      </dsp:txXfrm>
    </dsp:sp>
    <dsp:sp modelId="{C9631A13-FFE8-074C-AEC5-2B43FCEC83D8}">
      <dsp:nvSpPr>
        <dsp:cNvPr id="0" name=""/>
        <dsp:cNvSpPr/>
      </dsp:nvSpPr>
      <dsp:spPr>
        <a:xfrm>
          <a:off x="6960197" y="3029428"/>
          <a:ext cx="1656287" cy="993772"/>
        </a:xfrm>
        <a:prstGeom prst="roundRect">
          <a:avLst>
            <a:gd name="adj" fmla="val 10000"/>
          </a:avLst>
        </a:prstGeom>
        <a:solidFill>
          <a:schemeClr val="bg1">
            <a:lumMod val="60000"/>
            <a:lumOff val="4000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rgbClr val="FBFCFF"/>
              </a:solidFill>
            </a:rPr>
            <a:t>数据读写</a:t>
          </a:r>
        </a:p>
      </dsp:txBody>
      <dsp:txXfrm>
        <a:off x="6989304" y="3058535"/>
        <a:ext cx="1598073" cy="93555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3016D1-958D-F24F-A438-DF1ADE9ABFE4}">
      <dsp:nvSpPr>
        <dsp:cNvPr id="0" name=""/>
        <dsp:cNvSpPr/>
      </dsp:nvSpPr>
      <dsp:spPr>
        <a:xfrm>
          <a:off x="193536" y="1878"/>
          <a:ext cx="837591" cy="8375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BFCFF"/>
              </a:solidFill>
            </a:rPr>
            <a:t>路由算法</a:t>
          </a:r>
        </a:p>
      </dsp:txBody>
      <dsp:txXfrm>
        <a:off x="316198" y="124540"/>
        <a:ext cx="592267" cy="592267"/>
      </dsp:txXfrm>
    </dsp:sp>
    <dsp:sp modelId="{21A98CAA-BFCA-C945-B777-83B5F74D58C2}">
      <dsp:nvSpPr>
        <dsp:cNvPr id="0" name=""/>
        <dsp:cNvSpPr/>
      </dsp:nvSpPr>
      <dsp:spPr>
        <a:xfrm>
          <a:off x="369430" y="907481"/>
          <a:ext cx="485802" cy="485802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800" kern="1200"/>
        </a:p>
      </dsp:txBody>
      <dsp:txXfrm>
        <a:off x="433823" y="1093252"/>
        <a:ext cx="357016" cy="114260"/>
      </dsp:txXfrm>
    </dsp:sp>
    <dsp:sp modelId="{C3B991B4-1242-1F4A-AF05-75F22FD8FABD}">
      <dsp:nvSpPr>
        <dsp:cNvPr id="0" name=""/>
        <dsp:cNvSpPr/>
      </dsp:nvSpPr>
      <dsp:spPr>
        <a:xfrm>
          <a:off x="193536" y="1461296"/>
          <a:ext cx="837591" cy="8375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BFCFF"/>
              </a:solidFill>
            </a:rPr>
            <a:t>设备集合</a:t>
          </a:r>
        </a:p>
      </dsp:txBody>
      <dsp:txXfrm>
        <a:off x="316198" y="1583958"/>
        <a:ext cx="592267" cy="592267"/>
      </dsp:txXfrm>
    </dsp:sp>
    <dsp:sp modelId="{A98EA8DE-FCD4-CA49-8842-333AA271A939}">
      <dsp:nvSpPr>
        <dsp:cNvPr id="0" name=""/>
        <dsp:cNvSpPr/>
      </dsp:nvSpPr>
      <dsp:spPr>
        <a:xfrm>
          <a:off x="1156766" y="994591"/>
          <a:ext cx="266353" cy="3115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156766" y="1056908"/>
        <a:ext cx="186447" cy="186949"/>
      </dsp:txXfrm>
    </dsp:sp>
    <dsp:sp modelId="{BF0CC562-CB12-CB45-B8AC-DE8853C9D0A9}">
      <dsp:nvSpPr>
        <dsp:cNvPr id="0" name=""/>
        <dsp:cNvSpPr/>
      </dsp:nvSpPr>
      <dsp:spPr>
        <a:xfrm>
          <a:off x="1533682" y="600738"/>
          <a:ext cx="1180216" cy="10992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solidFill>
                <a:srgbClr val="FBFCFF"/>
              </a:solidFill>
            </a:rPr>
            <a:t>目的数据源</a:t>
          </a:r>
        </a:p>
      </dsp:txBody>
      <dsp:txXfrm>
        <a:off x="1706521" y="761725"/>
        <a:ext cx="834538" cy="77731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738C48-3795-7D4E-A876-3D34720B8B5A}">
      <dsp:nvSpPr>
        <dsp:cNvPr id="0" name=""/>
        <dsp:cNvSpPr/>
      </dsp:nvSpPr>
      <dsp:spPr>
        <a:xfrm>
          <a:off x="705872" y="0"/>
          <a:ext cx="7999885" cy="449373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 w="38100">
          <a:solidFill>
            <a:schemeClr val="lt1">
              <a:hueOff val="0"/>
              <a:satOff val="0"/>
              <a:lumOff val="0"/>
            </a:schemeClr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BA48D-6015-F34D-B57E-1D29F54F6C3C}">
      <dsp:nvSpPr>
        <dsp:cNvPr id="0" name=""/>
        <dsp:cNvSpPr/>
      </dsp:nvSpPr>
      <dsp:spPr>
        <a:xfrm>
          <a:off x="4538" y="1348121"/>
          <a:ext cx="2909310" cy="17974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申请存储</a:t>
          </a:r>
        </a:p>
      </dsp:txBody>
      <dsp:txXfrm>
        <a:off x="92284" y="1435867"/>
        <a:ext cx="2733818" cy="1622002"/>
      </dsp:txXfrm>
    </dsp:sp>
    <dsp:sp modelId="{72628C01-F75A-6A44-8F56-CFBA15188232}">
      <dsp:nvSpPr>
        <dsp:cNvPr id="0" name=""/>
        <dsp:cNvSpPr/>
      </dsp:nvSpPr>
      <dsp:spPr>
        <a:xfrm>
          <a:off x="3251159" y="1348121"/>
          <a:ext cx="2909310" cy="17974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接入服务</a:t>
          </a:r>
        </a:p>
      </dsp:txBody>
      <dsp:txXfrm>
        <a:off x="3338905" y="1435867"/>
        <a:ext cx="2733818" cy="1622002"/>
      </dsp:txXfrm>
    </dsp:sp>
    <dsp:sp modelId="{E19AFC2C-D5E4-4D41-97B6-A187522DEC71}">
      <dsp:nvSpPr>
        <dsp:cNvPr id="0" name=""/>
        <dsp:cNvSpPr/>
      </dsp:nvSpPr>
      <dsp:spPr>
        <a:xfrm>
          <a:off x="6497781" y="1348121"/>
          <a:ext cx="2909310" cy="17974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提供服务</a:t>
          </a:r>
        </a:p>
      </dsp:txBody>
      <dsp:txXfrm>
        <a:off x="6585527" y="1435867"/>
        <a:ext cx="2733818" cy="1622002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C4D28A-F6A4-9346-9EA4-6E6BDA840BC1}">
      <dsp:nvSpPr>
        <dsp:cNvPr id="0" name=""/>
        <dsp:cNvSpPr/>
      </dsp:nvSpPr>
      <dsp:spPr>
        <a:xfrm>
          <a:off x="2462082" y="2108793"/>
          <a:ext cx="1768087" cy="17680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GetAllMediaInfo</a:t>
          </a:r>
          <a:endParaRPr lang="zh-CN" altLang="en-US" sz="2000" kern="1200" dirty="0">
            <a:solidFill>
              <a:srgbClr val="FBFCFF"/>
            </a:solidFill>
            <a:latin typeface="Microsoft YaHei" panose="020B0503020204020204" pitchFamily="34" charset="-122"/>
            <a:ea typeface="Microsoft YaHei" panose="020B0503020204020204" pitchFamily="34" charset="-122"/>
          </a:endParaRPr>
        </a:p>
      </dsp:txBody>
      <dsp:txXfrm>
        <a:off x="2721012" y="2367723"/>
        <a:ext cx="1250227" cy="1250227"/>
      </dsp:txXfrm>
    </dsp:sp>
    <dsp:sp modelId="{8ADDA9F6-D33A-934E-8A7A-41CD5BB140D5}">
      <dsp:nvSpPr>
        <dsp:cNvPr id="0" name=""/>
        <dsp:cNvSpPr/>
      </dsp:nvSpPr>
      <dsp:spPr>
        <a:xfrm rot="12900000">
          <a:off x="1322646" y="1799238"/>
          <a:ext cx="1357337" cy="5039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crgbClr r="0" g="0" b="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56FA66-CF6E-A44F-87A6-8A5E40B5844A}">
      <dsp:nvSpPr>
        <dsp:cNvPr id="0" name=""/>
        <dsp:cNvSpPr/>
      </dsp:nvSpPr>
      <dsp:spPr>
        <a:xfrm>
          <a:off x="605540" y="990049"/>
          <a:ext cx="1679683" cy="1343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查</a:t>
          </a:r>
          <a:r>
            <a:rPr lang="en-US" altLang="zh-CN" sz="41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A</a:t>
          </a:r>
          <a:r>
            <a:rPr lang="zh-CN" altLang="en-US" sz="41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</a:p>
      </dsp:txBody>
      <dsp:txXfrm>
        <a:off x="644897" y="1029406"/>
        <a:ext cx="1600969" cy="1265032"/>
      </dsp:txXfrm>
    </dsp:sp>
    <dsp:sp modelId="{CFF96FCC-6C7D-9B45-B01E-6F5A92DFB809}">
      <dsp:nvSpPr>
        <dsp:cNvPr id="0" name=""/>
        <dsp:cNvSpPr/>
      </dsp:nvSpPr>
      <dsp:spPr>
        <a:xfrm rot="16200000">
          <a:off x="2667457" y="1099174"/>
          <a:ext cx="1357337" cy="5039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crgbClr r="0" g="0" b="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7D2A45-6E24-F54B-B95B-B6977EE25E1F}">
      <dsp:nvSpPr>
        <dsp:cNvPr id="0" name=""/>
        <dsp:cNvSpPr/>
      </dsp:nvSpPr>
      <dsp:spPr>
        <a:xfrm>
          <a:off x="2506284" y="584"/>
          <a:ext cx="1679683" cy="1343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查</a:t>
          </a:r>
          <a:r>
            <a:rPr lang="en-US" altLang="zh-CN" sz="41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B</a:t>
          </a:r>
          <a:r>
            <a:rPr lang="zh-CN" altLang="en-US" sz="41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</a:p>
      </dsp:txBody>
      <dsp:txXfrm>
        <a:off x="2545641" y="39941"/>
        <a:ext cx="1600969" cy="1265032"/>
      </dsp:txXfrm>
    </dsp:sp>
    <dsp:sp modelId="{FE11E4E1-C51F-2B4B-A23A-5128BCABB7B3}">
      <dsp:nvSpPr>
        <dsp:cNvPr id="0" name=""/>
        <dsp:cNvSpPr/>
      </dsp:nvSpPr>
      <dsp:spPr>
        <a:xfrm rot="19500000">
          <a:off x="4012268" y="1799238"/>
          <a:ext cx="1357337" cy="503905"/>
        </a:xfrm>
        <a:prstGeom prst="lef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38100">
          <a:solidFill>
            <a:scrgbClr r="0" g="0" b="0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D7B6C-E70F-5C49-9CCE-A75E58B513C5}">
      <dsp:nvSpPr>
        <dsp:cNvPr id="0" name=""/>
        <dsp:cNvSpPr/>
      </dsp:nvSpPr>
      <dsp:spPr>
        <a:xfrm>
          <a:off x="4407028" y="990049"/>
          <a:ext cx="1679683" cy="134374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1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查</a:t>
          </a:r>
          <a:r>
            <a:rPr lang="en-US" altLang="zh-CN" sz="41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C</a:t>
          </a:r>
          <a:r>
            <a:rPr lang="zh-CN" altLang="en-US" sz="4100" kern="12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rPr>
            <a:t>库</a:t>
          </a:r>
        </a:p>
      </dsp:txBody>
      <dsp:txXfrm>
        <a:off x="4446385" y="1029406"/>
        <a:ext cx="1600969" cy="1265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3" name="Shape 21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26561201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4758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27931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863365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38777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71063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959193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96158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46578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20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39533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605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4385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4171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03048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1697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6387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910326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2702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7996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封面-纯色">
    <p:bg>
      <p:bgPr>
        <a:solidFill>
          <a:srgbClr val="005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2-01.png" descr="2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" y="-1"/>
            <a:ext cx="24366829" cy="1371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622" y="13230896"/>
            <a:ext cx="415398" cy="35313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标题文本"/>
          <p:cNvSpPr txBox="1">
            <a:spLocks noGrp="1"/>
          </p:cNvSpPr>
          <p:nvPr>
            <p:ph type="title"/>
          </p:nvPr>
        </p:nvSpPr>
        <p:spPr>
          <a:xfrm>
            <a:off x="2030147" y="160767"/>
            <a:ext cx="20611572" cy="10989932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7" name="矩形"/>
          <p:cNvSpPr/>
          <p:nvPr/>
        </p:nvSpPr>
        <p:spPr>
          <a:xfrm>
            <a:off x="-10518" y="13086291"/>
            <a:ext cx="24405036" cy="26856"/>
          </a:xfrm>
          <a:prstGeom prst="rect">
            <a:avLst/>
          </a:prstGeom>
          <a:solidFill>
            <a:srgbClr val="00CC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-右侧图片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矩形"/>
          <p:cNvSpPr/>
          <p:nvPr/>
        </p:nvSpPr>
        <p:spPr>
          <a:xfrm>
            <a:off x="-10518" y="13086291"/>
            <a:ext cx="15183910" cy="27120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1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15162876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20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096927" y="3245908"/>
            <a:ext cx="10969021" cy="9238192"/>
          </a:xfrm>
          <a:prstGeom prst="rect">
            <a:avLst/>
          </a:prstGeom>
        </p:spPr>
        <p:txBody>
          <a:bodyPr/>
          <a:lstStyle>
            <a:lvl1pPr marL="812800" indent="-812800"/>
            <a:lvl2pPr marL="1422400" indent="-812800"/>
            <a:lvl3pPr marL="2032000" indent="-812800"/>
            <a:lvl4pPr marL="2641600" indent="-812800"/>
            <a:lvl5pPr marL="3251200" indent="-8128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1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22" name="tencent_left.png"/>
          <p:cNvSpPr>
            <a:spLocks noGrp="1"/>
          </p:cNvSpPr>
          <p:nvPr>
            <p:ph type="pic" sz="half" idx="13"/>
          </p:nvPr>
        </p:nvSpPr>
        <p:spPr>
          <a:xfrm>
            <a:off x="15145412" y="1587"/>
            <a:ext cx="9276440" cy="137128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3" name="标题文本"/>
          <p:cNvSpPr txBox="1">
            <a:spLocks noGrp="1"/>
          </p:cNvSpPr>
          <p:nvPr>
            <p:ph type="title"/>
          </p:nvPr>
        </p:nvSpPr>
        <p:spPr>
          <a:xfrm>
            <a:off x="1455577" y="361553"/>
            <a:ext cx="12251721" cy="2036565"/>
          </a:xfrm>
          <a:prstGeom prst="rect">
            <a:avLst/>
          </a:prstGeom>
        </p:spPr>
        <p:txBody>
          <a:bodyPr anchor="b"/>
          <a:lstStyle>
            <a:lvl1pPr algn="l">
              <a:defRPr sz="5200" b="0">
                <a:solidFill>
                  <a:srgbClr val="034F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pic>
        <p:nvPicPr>
          <p:cNvPr id="124" name="Page.png" descr="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13334" y="0"/>
            <a:ext cx="24384001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矩形"/>
          <p:cNvSpPr/>
          <p:nvPr/>
        </p:nvSpPr>
        <p:spPr>
          <a:xfrm>
            <a:off x="-15942" y="1425905"/>
            <a:ext cx="1392702" cy="900511"/>
          </a:xfrm>
          <a:prstGeom prst="rect">
            <a:avLst/>
          </a:prstGeom>
          <a:solidFill>
            <a:srgbClr val="0252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26" name="1"/>
          <p:cNvSpPr txBox="1">
            <a:spLocks noGrp="1"/>
          </p:cNvSpPr>
          <p:nvPr>
            <p:ph type="body" sz="quarter" idx="14"/>
          </p:nvPr>
        </p:nvSpPr>
        <p:spPr>
          <a:xfrm>
            <a:off x="-123174" y="1298310"/>
            <a:ext cx="1607166" cy="11557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lvl="1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t>1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图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矩形"/>
          <p:cNvSpPr/>
          <p:nvPr/>
        </p:nvSpPr>
        <p:spPr>
          <a:xfrm>
            <a:off x="-10518" y="13086291"/>
            <a:ext cx="24384001" cy="642343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34" name="tencent1.png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-10518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"/>
          <p:cNvSpPr/>
          <p:nvPr/>
        </p:nvSpPr>
        <p:spPr>
          <a:xfrm>
            <a:off x="-10518" y="13086291"/>
            <a:ext cx="24384001" cy="642343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43" name="cctv.png"/>
          <p:cNvSpPr>
            <a:spLocks noGrp="1"/>
          </p:cNvSpPr>
          <p:nvPr>
            <p:ph type="pic" sz="half" idx="13"/>
          </p:nvPr>
        </p:nvSpPr>
        <p:spPr>
          <a:xfrm>
            <a:off x="12189420" y="6858000"/>
            <a:ext cx="12194467" cy="685549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4" name="VCG41108918332.jpg"/>
          <p:cNvSpPr>
            <a:spLocks noGrp="1"/>
          </p:cNvSpPr>
          <p:nvPr>
            <p:ph type="pic" sz="half" idx="14"/>
          </p:nvPr>
        </p:nvSpPr>
        <p:spPr>
          <a:xfrm>
            <a:off x="12189817" y="4273"/>
            <a:ext cx="12193761" cy="68525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5" name="bj.png"/>
          <p:cNvSpPr>
            <a:spLocks noGrp="1"/>
          </p:cNvSpPr>
          <p:nvPr>
            <p:ph type="pic" idx="15"/>
          </p:nvPr>
        </p:nvSpPr>
        <p:spPr>
          <a:xfrm>
            <a:off x="-4659" y="198"/>
            <a:ext cx="12194803" cy="1371564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4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-10518" y="13172512"/>
            <a:ext cx="24384002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47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5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827305" y="8934450"/>
            <a:ext cx="18742091" cy="58552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200" i="1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156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827305" y="6261662"/>
            <a:ext cx="18742091" cy="1192677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7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“Type a quote here.”</a:t>
            </a:r>
          </a:p>
        </p:txBody>
      </p:sp>
      <p:sp>
        <p:nvSpPr>
          <p:cNvPr id="15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349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58" name="矩形"/>
          <p:cNvSpPr/>
          <p:nvPr/>
        </p:nvSpPr>
        <p:spPr>
          <a:xfrm>
            <a:off x="-10518" y="13086291"/>
            <a:ext cx="24405036" cy="26856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59" name="Page.png" descr="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-黑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67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68" name="Page.png" descr="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-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76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7" name="矩形"/>
          <p:cNvSpPr/>
          <p:nvPr/>
        </p:nvSpPr>
        <p:spPr>
          <a:xfrm>
            <a:off x="-10518" y="13086291"/>
            <a:ext cx="24405036" cy="26856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178" name="Page.png" descr="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页-腾讯蓝">
    <p:bg>
      <p:bgPr>
        <a:solidFill>
          <a:srgbClr val="0252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矩形"/>
          <p:cNvSpPr/>
          <p:nvPr/>
        </p:nvSpPr>
        <p:spPr>
          <a:xfrm>
            <a:off x="-10518" y="13086291"/>
            <a:ext cx="24384001" cy="642343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8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-10518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87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88" name="Page.png" descr="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束页">
    <p:bg>
      <p:bgPr>
        <a:solidFill>
          <a:srgbClr val="0252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914" y="1030700"/>
            <a:ext cx="3352172" cy="45055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hanks"/>
          <p:cNvSpPr txBox="1"/>
          <p:nvPr/>
        </p:nvSpPr>
        <p:spPr>
          <a:xfrm>
            <a:off x="6648704" y="4633383"/>
            <a:ext cx="11340593" cy="4737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8000" spc="-1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</a:lstStyle>
          <a:p>
            <a:r>
              <a:t>Thanks</a:t>
            </a:r>
          </a:p>
        </p:txBody>
      </p:sp>
      <p:sp>
        <p:nvSpPr>
          <p:cNvPr id="19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-10518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结束页-带纹理">
    <p:bg>
      <p:bgPr>
        <a:solidFill>
          <a:srgbClr val="005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1-01.png" descr="1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" y="0"/>
            <a:ext cx="2436682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hanks"/>
          <p:cNvSpPr txBox="1"/>
          <p:nvPr/>
        </p:nvSpPr>
        <p:spPr>
          <a:xfrm>
            <a:off x="1122976" y="3331633"/>
            <a:ext cx="9441687" cy="3642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>
            <a:lvl1pPr algn="l">
              <a:defRPr sz="23000" spc="-115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</a:lstStyle>
          <a:p>
            <a:r>
              <a:rPr dirty="0">
                <a:latin typeface="腾讯体 W7" panose="020C08030202040F0204" pitchFamily="34" charset="-122"/>
                <a:ea typeface="腾讯体 W7" panose="020C08030202040F0204" pitchFamily="34" charset="-122"/>
              </a:rPr>
              <a:t>Thanks</a:t>
            </a:r>
          </a:p>
        </p:txBody>
      </p:sp>
      <p:sp>
        <p:nvSpPr>
          <p:cNvPr id="20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-近景">
    <p:bg>
      <p:bgPr>
        <a:solidFill>
          <a:srgbClr val="0052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1-01.png" descr="1-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5" y="0"/>
            <a:ext cx="24366829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标题文本"/>
          <p:cNvSpPr txBox="1">
            <a:spLocks noGrp="1"/>
          </p:cNvSpPr>
          <p:nvPr>
            <p:ph type="title"/>
          </p:nvPr>
        </p:nvSpPr>
        <p:spPr>
          <a:xfrm>
            <a:off x="1390914" y="4525334"/>
            <a:ext cx="20611572" cy="6400073"/>
          </a:xfrm>
          <a:prstGeom prst="rect">
            <a:avLst/>
          </a:prstGeom>
        </p:spPr>
        <p:txBody>
          <a:bodyPr anchor="t"/>
          <a:lstStyle>
            <a:lvl1pPr algn="l">
              <a:defRPr sz="14000" b="0"/>
            </a:lvl1pPr>
          </a:lstStyle>
          <a:p>
            <a:r>
              <a:t>标题文本</a:t>
            </a:r>
          </a:p>
        </p:txBody>
      </p:sp>
      <p:sp>
        <p:nvSpPr>
          <p:cNvPr id="27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886214" y="7922485"/>
            <a:ext cx="20611572" cy="126748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  <a:lvl2pPr marL="0" indent="228600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2pPr>
            <a:lvl3pPr marL="0" indent="457200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3pPr>
            <a:lvl4pPr marL="0" indent="685800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4pPr>
            <a:lvl5pPr marL="0" indent="914400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文本"/>
          <p:cNvSpPr txBox="1">
            <a:spLocks noGrp="1"/>
          </p:cNvSpPr>
          <p:nvPr>
            <p:ph type="body" sz="quarter" idx="13"/>
          </p:nvPr>
        </p:nvSpPr>
        <p:spPr>
          <a:xfrm>
            <a:off x="12192000" y="11121859"/>
            <a:ext cx="825500" cy="609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800">
                <a:solidFill>
                  <a:srgbClr val="FFFFFF">
                    <a:alpha val="70052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pic>
        <p:nvPicPr>
          <p:cNvPr id="2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5511" y="3082822"/>
            <a:ext cx="4111522" cy="552616"/>
          </a:xfrm>
          <a:prstGeom prst="rect">
            <a:avLst/>
          </a:prstGeom>
          <a:ln w="12700">
            <a:miter lim="400000"/>
          </a:ln>
        </p:spPr>
      </p:pic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封面-远景">
    <p:bg>
      <p:bgPr>
        <a:blipFill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文本"/>
          <p:cNvSpPr txBox="1">
            <a:spLocks noGrp="1"/>
          </p:cNvSpPr>
          <p:nvPr>
            <p:ph type="body" sz="quarter" idx="13"/>
          </p:nvPr>
        </p:nvSpPr>
        <p:spPr>
          <a:xfrm>
            <a:off x="11779250" y="11121859"/>
            <a:ext cx="825501" cy="60960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ctr">
              <a:lnSpc>
                <a:spcPct val="110000"/>
              </a:lnSpc>
              <a:spcBef>
                <a:spcPts val="3000"/>
              </a:spcBef>
              <a:buSzTx/>
              <a:buNone/>
              <a:defRPr sz="2800">
                <a:solidFill>
                  <a:srgbClr val="FFFFFF">
                    <a:alpha val="70052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38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886214" y="7922485"/>
            <a:ext cx="20611572" cy="1267487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886214" y="1363034"/>
            <a:ext cx="20611572" cy="6400073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pic>
        <p:nvPicPr>
          <p:cNvPr id="4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914" y="1030700"/>
            <a:ext cx="3352172" cy="45055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xfrm>
            <a:off x="2611342" y="361553"/>
            <a:ext cx="20317081" cy="723761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ct val="80000"/>
              </a:lnSpc>
              <a:defRPr sz="13800" b="0">
                <a:solidFill>
                  <a:srgbClr val="034FD8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49" name="矩形"/>
          <p:cNvSpPr/>
          <p:nvPr/>
        </p:nvSpPr>
        <p:spPr>
          <a:xfrm>
            <a:off x="-10518" y="13086291"/>
            <a:ext cx="24405036" cy="26856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0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51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-仅标题 copy">
    <p:bg>
      <p:bgPr>
        <a:gradFill>
          <a:gsLst>
            <a:gs pos="0">
              <a:srgbClr val="B1B9C0"/>
            </a:gs>
            <a:gs pos="100000">
              <a:srgbClr val="D5DBD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标题文本"/>
          <p:cNvSpPr txBox="1">
            <a:spLocks noGrp="1"/>
          </p:cNvSpPr>
          <p:nvPr>
            <p:ph type="title"/>
          </p:nvPr>
        </p:nvSpPr>
        <p:spPr>
          <a:xfrm>
            <a:off x="3627342" y="4628753"/>
            <a:ext cx="17710473" cy="285168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ct val="80000"/>
              </a:lnSpc>
              <a:defRPr sz="13800" b="0">
                <a:solidFill>
                  <a:srgbClr val="0D4FD8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60" name="矩形"/>
          <p:cNvSpPr/>
          <p:nvPr/>
        </p:nvSpPr>
        <p:spPr>
          <a:xfrm>
            <a:off x="-10518" y="13086291"/>
            <a:ext cx="24405036" cy="26856"/>
          </a:xfrm>
          <a:prstGeom prst="rect">
            <a:avLst/>
          </a:prstGeom>
          <a:solidFill>
            <a:srgbClr val="B1B9C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pic>
        <p:nvPicPr>
          <p:cNvPr id="6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978" y="-758305"/>
            <a:ext cx="13345777" cy="11202477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Freeform 5"/>
          <p:cNvSpPr/>
          <p:nvPr userDrawn="1"/>
        </p:nvSpPr>
        <p:spPr>
          <a:xfrm>
            <a:off x="259988" y="13227721"/>
            <a:ext cx="422700" cy="35948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3175">
            <a:miter lim="400000"/>
          </a:ln>
        </p:spPr>
        <p:txBody>
          <a:bodyPr lIns="24383" tIns="24383" rIns="24383" bIns="24383"/>
          <a:lstStyle/>
          <a:p>
            <a:pPr defTabSz="650240">
              <a:defRPr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0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age.png" descr="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矩形"/>
          <p:cNvSpPr/>
          <p:nvPr/>
        </p:nvSpPr>
        <p:spPr>
          <a:xfrm>
            <a:off x="-10518" y="13086291"/>
            <a:ext cx="24384001" cy="29832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7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2" name="正文级别 1…"/>
          <p:cNvSpPr txBox="1">
            <a:spLocks noGrp="1"/>
          </p:cNvSpPr>
          <p:nvPr>
            <p:ph type="body" idx="1"/>
          </p:nvPr>
        </p:nvSpPr>
        <p:spPr>
          <a:xfrm>
            <a:off x="1461927" y="4865820"/>
            <a:ext cx="21472846" cy="7618280"/>
          </a:xfrm>
          <a:prstGeom prst="rect">
            <a:avLst/>
          </a:prstGeom>
        </p:spPr>
        <p:txBody>
          <a:bodyPr/>
          <a:lstStyle>
            <a:lvl1pPr marL="449179" indent="-449179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1pPr>
            <a:lvl2pPr marL="1058778" indent="-449178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2pPr>
            <a:lvl3pPr marL="1668378" indent="-449178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3pPr>
            <a:lvl4pPr marL="2277978" indent="-449178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4pPr>
            <a:lvl5pPr marL="2887578" indent="-449178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标题文本"/>
          <p:cNvSpPr txBox="1">
            <a:spLocks noGrp="1"/>
          </p:cNvSpPr>
          <p:nvPr>
            <p:ph type="title"/>
          </p:nvPr>
        </p:nvSpPr>
        <p:spPr>
          <a:xfrm>
            <a:off x="1455577" y="361553"/>
            <a:ext cx="21472846" cy="2035440"/>
          </a:xfrm>
          <a:prstGeom prst="rect">
            <a:avLst/>
          </a:prstGeom>
        </p:spPr>
        <p:txBody>
          <a:bodyPr anchor="b"/>
          <a:lstStyle>
            <a:lvl1pPr algn="l">
              <a:defRPr sz="5200" b="0">
                <a:solidFill>
                  <a:srgbClr val="034F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74" name="文本"/>
          <p:cNvSpPr txBox="1">
            <a:spLocks noGrp="1"/>
          </p:cNvSpPr>
          <p:nvPr>
            <p:ph type="body" sz="quarter" idx="13"/>
          </p:nvPr>
        </p:nvSpPr>
        <p:spPr>
          <a:xfrm>
            <a:off x="1445059" y="3812116"/>
            <a:ext cx="21472847" cy="77470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sz="3800">
                <a:solidFill>
                  <a:srgbClr val="034FD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75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age.png" descr="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矩形"/>
          <p:cNvSpPr/>
          <p:nvPr/>
        </p:nvSpPr>
        <p:spPr>
          <a:xfrm>
            <a:off x="-10518" y="13086291"/>
            <a:ext cx="24384001" cy="29832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8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1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85" name="正文级别 1…"/>
          <p:cNvSpPr txBox="1">
            <a:spLocks noGrp="1"/>
          </p:cNvSpPr>
          <p:nvPr>
            <p:ph type="body" idx="1"/>
          </p:nvPr>
        </p:nvSpPr>
        <p:spPr>
          <a:xfrm>
            <a:off x="1461927" y="4865820"/>
            <a:ext cx="21472846" cy="7618280"/>
          </a:xfrm>
          <a:prstGeom prst="rect">
            <a:avLst/>
          </a:prstGeom>
        </p:spPr>
        <p:txBody>
          <a:bodyPr/>
          <a:lstStyle>
            <a:lvl1pPr marL="449179" indent="-449179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1pPr>
            <a:lvl2pPr marL="1058778" indent="-449178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2pPr>
            <a:lvl3pPr marL="1668378" indent="-449178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3pPr>
            <a:lvl4pPr marL="2277978" indent="-449178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4pPr>
            <a:lvl5pPr marL="2887578" indent="-449178">
              <a:lnSpc>
                <a:spcPct val="100000"/>
              </a:lnSpc>
              <a:spcBef>
                <a:spcPts val="2500"/>
              </a:spcBef>
              <a:defRPr sz="3600">
                <a:solidFill>
                  <a:srgbClr val="303337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标题文本"/>
          <p:cNvSpPr txBox="1">
            <a:spLocks noGrp="1"/>
          </p:cNvSpPr>
          <p:nvPr>
            <p:ph type="title"/>
          </p:nvPr>
        </p:nvSpPr>
        <p:spPr>
          <a:xfrm>
            <a:off x="1455577" y="361553"/>
            <a:ext cx="21472846" cy="2035440"/>
          </a:xfrm>
          <a:prstGeom prst="rect">
            <a:avLst/>
          </a:prstGeom>
        </p:spPr>
        <p:txBody>
          <a:bodyPr anchor="b"/>
          <a:lstStyle>
            <a:lvl1pPr algn="l">
              <a:defRPr sz="5200" b="0">
                <a:solidFill>
                  <a:srgbClr val="034F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sp>
        <p:nvSpPr>
          <p:cNvPr id="87" name="文本"/>
          <p:cNvSpPr txBox="1">
            <a:spLocks noGrp="1"/>
          </p:cNvSpPr>
          <p:nvPr>
            <p:ph type="body" sz="quarter" idx="13"/>
          </p:nvPr>
        </p:nvSpPr>
        <p:spPr>
          <a:xfrm>
            <a:off x="1445059" y="3812116"/>
            <a:ext cx="21472847" cy="77470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0" indent="0">
              <a:spcBef>
                <a:spcPts val="0"/>
              </a:spcBef>
              <a:buSzTx/>
              <a:buNone/>
              <a:defRPr sz="3800">
                <a:solidFill>
                  <a:srgbClr val="034FD8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/>
          </a:p>
        </p:txBody>
      </p:sp>
      <p:sp>
        <p:nvSpPr>
          <p:cNvPr id="88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2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9" name="矩形"/>
          <p:cNvSpPr/>
          <p:nvPr/>
        </p:nvSpPr>
        <p:spPr>
          <a:xfrm>
            <a:off x="-15942" y="1425905"/>
            <a:ext cx="1392702" cy="900511"/>
          </a:xfrm>
          <a:prstGeom prst="rect">
            <a:avLst/>
          </a:prstGeom>
          <a:solidFill>
            <a:srgbClr val="0252D8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90" name="1"/>
          <p:cNvSpPr txBox="1">
            <a:spLocks noGrp="1"/>
          </p:cNvSpPr>
          <p:nvPr>
            <p:ph type="body" sz="quarter" idx="14"/>
          </p:nvPr>
        </p:nvSpPr>
        <p:spPr>
          <a:xfrm>
            <a:off x="-123174" y="1298310"/>
            <a:ext cx="1607166" cy="1155701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lvl="1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6400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t>1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98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内容页-右侧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"/>
          <p:cNvSpPr/>
          <p:nvPr/>
        </p:nvSpPr>
        <p:spPr>
          <a:xfrm>
            <a:off x="-10518" y="13086291"/>
            <a:ext cx="15183910" cy="27120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10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15162876" cy="4699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10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2096927" y="3245908"/>
            <a:ext cx="10969021" cy="9238192"/>
          </a:xfrm>
          <a:prstGeom prst="rect">
            <a:avLst/>
          </a:prstGeom>
        </p:spPr>
        <p:txBody>
          <a:bodyPr/>
          <a:lstStyle>
            <a:lvl1pPr marL="812800" indent="-812800"/>
            <a:lvl2pPr marL="1422400" indent="-812800"/>
            <a:lvl3pPr marL="2032000" indent="-812800"/>
            <a:lvl4pPr marL="2641600" indent="-812800"/>
            <a:lvl5pPr marL="3251200" indent="-812800"/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8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09" name="tencent_left.png"/>
          <p:cNvSpPr>
            <a:spLocks noGrp="1"/>
          </p:cNvSpPr>
          <p:nvPr>
            <p:ph type="pic" sz="half" idx="13"/>
          </p:nvPr>
        </p:nvSpPr>
        <p:spPr>
          <a:xfrm>
            <a:off x="15145412" y="1587"/>
            <a:ext cx="9276440" cy="137128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10" name="标题文本"/>
          <p:cNvSpPr txBox="1">
            <a:spLocks noGrp="1"/>
          </p:cNvSpPr>
          <p:nvPr>
            <p:ph type="title"/>
          </p:nvPr>
        </p:nvSpPr>
        <p:spPr>
          <a:xfrm>
            <a:off x="1455577" y="361553"/>
            <a:ext cx="12251721" cy="2033324"/>
          </a:xfrm>
          <a:prstGeom prst="rect">
            <a:avLst/>
          </a:prstGeom>
        </p:spPr>
        <p:txBody>
          <a:bodyPr anchor="b"/>
          <a:lstStyle>
            <a:lvl1pPr algn="l">
              <a:defRPr sz="5200" b="0">
                <a:solidFill>
                  <a:srgbClr val="034FD8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标题文本</a:t>
            </a:r>
          </a:p>
        </p:txBody>
      </p:sp>
      <p:pic>
        <p:nvPicPr>
          <p:cNvPr id="111" name="Page.png" descr="P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13334" y="0"/>
            <a:ext cx="24384001" cy="137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10518" y="13086291"/>
            <a:ext cx="24384001" cy="26922"/>
          </a:xfrm>
          <a:prstGeom prst="rect">
            <a:avLst/>
          </a:prstGeom>
          <a:solidFill>
            <a:srgbClr val="000000">
              <a:alpha val="500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1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/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-10518" y="13172512"/>
            <a:ext cx="24384001" cy="4699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spAutoFit/>
          </a:bodyPr>
          <a:lstStyle>
            <a:lvl1pPr marR="254000" algn="r">
              <a:defRPr sz="2400">
                <a:solidFill>
                  <a:schemeClr val="accent6">
                    <a:hueOff val="7068528"/>
                    <a:satOff val="-63217"/>
                    <a:lumOff val="21330"/>
                  </a:scheme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Freeform 5"/>
          <p:cNvSpPr/>
          <p:nvPr/>
        </p:nvSpPr>
        <p:spPr>
          <a:xfrm>
            <a:off x="245664" y="13227563"/>
            <a:ext cx="423072" cy="3597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230" y="0"/>
                </a:moveTo>
                <a:lnTo>
                  <a:pt x="0" y="21600"/>
                </a:lnTo>
                <a:lnTo>
                  <a:pt x="18370" y="21600"/>
                </a:lnTo>
                <a:lnTo>
                  <a:pt x="21600" y="0"/>
                </a:lnTo>
                <a:lnTo>
                  <a:pt x="3230" y="0"/>
                </a:lnTo>
                <a:close/>
                <a:moveTo>
                  <a:pt x="12343" y="8334"/>
                </a:moveTo>
                <a:lnTo>
                  <a:pt x="10848" y="18595"/>
                </a:lnTo>
                <a:lnTo>
                  <a:pt x="8437" y="18595"/>
                </a:lnTo>
                <a:lnTo>
                  <a:pt x="9932" y="8334"/>
                </a:lnTo>
                <a:lnTo>
                  <a:pt x="6220" y="8334"/>
                </a:lnTo>
                <a:lnTo>
                  <a:pt x="5062" y="6576"/>
                </a:lnTo>
                <a:lnTo>
                  <a:pt x="10173" y="6576"/>
                </a:lnTo>
                <a:lnTo>
                  <a:pt x="10752" y="3005"/>
                </a:lnTo>
                <a:lnTo>
                  <a:pt x="17116" y="8334"/>
                </a:lnTo>
                <a:lnTo>
                  <a:pt x="12343" y="8334"/>
                </a:lnTo>
                <a:close/>
              </a:path>
            </a:pathLst>
          </a:custGeom>
          <a:solidFill>
            <a:srgbClr val="000000">
              <a:alpha val="20000"/>
            </a:srgbClr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6" name="Page.png" descr="Page.png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标题文本"/>
          <p:cNvSpPr txBox="1">
            <a:spLocks noGrp="1"/>
          </p:cNvSpPr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TTGB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TTGB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TTGB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TTGB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TTGB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TTGB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TTGB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TTGB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800" b="1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TTTGBMedium"/>
        </a:defRPr>
      </a:lvl9pPr>
    </p:titleStyle>
    <p:bodyStyle>
      <a:lvl1pPr marL="562707" marR="0" indent="-562707" algn="l" defTabSz="825500" rtl="0" latinLnBrk="0">
        <a:lnSpc>
          <a:spcPct val="8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chemeClr val="accent6">
              <a:hueOff val="10811956"/>
              <a:satOff val="-58544"/>
              <a:lumOff val="-9736"/>
            </a:schemeClr>
          </a:solidFill>
          <a:uFillTx/>
          <a:latin typeface="Helvetica"/>
          <a:ea typeface="Helvetica"/>
          <a:cs typeface="Helvetica"/>
          <a:sym typeface="Helvetica"/>
        </a:defRPr>
      </a:lvl1pPr>
      <a:lvl2pPr marL="1172307" marR="0" indent="-562707" algn="l" defTabSz="825500" rtl="0" latinLnBrk="0">
        <a:lnSpc>
          <a:spcPct val="8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chemeClr val="accent6">
              <a:hueOff val="10811956"/>
              <a:satOff val="-58544"/>
              <a:lumOff val="-9736"/>
            </a:schemeClr>
          </a:solidFill>
          <a:uFillTx/>
          <a:latin typeface="Helvetica"/>
          <a:ea typeface="Helvetica"/>
          <a:cs typeface="Helvetica"/>
          <a:sym typeface="Helvetica"/>
        </a:defRPr>
      </a:lvl2pPr>
      <a:lvl3pPr marL="1781907" marR="0" indent="-562707" algn="l" defTabSz="825500" rtl="0" latinLnBrk="0">
        <a:lnSpc>
          <a:spcPct val="8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chemeClr val="accent6">
              <a:hueOff val="10811956"/>
              <a:satOff val="-58544"/>
              <a:lumOff val="-9736"/>
            </a:schemeClr>
          </a:solidFill>
          <a:uFillTx/>
          <a:latin typeface="Helvetica"/>
          <a:ea typeface="Helvetica"/>
          <a:cs typeface="Helvetica"/>
          <a:sym typeface="Helvetica"/>
        </a:defRPr>
      </a:lvl3pPr>
      <a:lvl4pPr marL="2391507" marR="0" indent="-562707" algn="l" defTabSz="825500" rtl="0" latinLnBrk="0">
        <a:lnSpc>
          <a:spcPct val="8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chemeClr val="accent6">
              <a:hueOff val="10811956"/>
              <a:satOff val="-58544"/>
              <a:lumOff val="-9736"/>
            </a:schemeClr>
          </a:solidFill>
          <a:uFillTx/>
          <a:latin typeface="Helvetica"/>
          <a:ea typeface="Helvetica"/>
          <a:cs typeface="Helvetica"/>
          <a:sym typeface="Helvetica"/>
        </a:defRPr>
      </a:lvl4pPr>
      <a:lvl5pPr marL="3001107" marR="0" indent="-562707" algn="l" defTabSz="825500" rtl="0" latinLnBrk="0">
        <a:lnSpc>
          <a:spcPct val="8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chemeClr val="accent6">
              <a:hueOff val="10811956"/>
              <a:satOff val="-58544"/>
              <a:lumOff val="-9736"/>
            </a:schemeClr>
          </a:solidFill>
          <a:uFillTx/>
          <a:latin typeface="Helvetica"/>
          <a:ea typeface="Helvetica"/>
          <a:cs typeface="Helvetica"/>
          <a:sym typeface="Helvetica"/>
        </a:defRPr>
      </a:lvl5pPr>
      <a:lvl6pPr marL="3610707" marR="0" indent="-562707" algn="l" defTabSz="825500" rtl="0" latinLnBrk="0">
        <a:lnSpc>
          <a:spcPct val="8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chemeClr val="accent6">
              <a:hueOff val="10811956"/>
              <a:satOff val="-58544"/>
              <a:lumOff val="-9736"/>
            </a:schemeClr>
          </a:solidFill>
          <a:uFillTx/>
          <a:latin typeface="Helvetica"/>
          <a:ea typeface="Helvetica"/>
          <a:cs typeface="Helvetica"/>
          <a:sym typeface="Helvetica"/>
        </a:defRPr>
      </a:lvl6pPr>
      <a:lvl7pPr marL="4220307" marR="0" indent="-562707" algn="l" defTabSz="825500" rtl="0" latinLnBrk="0">
        <a:lnSpc>
          <a:spcPct val="8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chemeClr val="accent6">
              <a:hueOff val="10811956"/>
              <a:satOff val="-58544"/>
              <a:lumOff val="-9736"/>
            </a:schemeClr>
          </a:solidFill>
          <a:uFillTx/>
          <a:latin typeface="Helvetica"/>
          <a:ea typeface="Helvetica"/>
          <a:cs typeface="Helvetica"/>
          <a:sym typeface="Helvetica"/>
        </a:defRPr>
      </a:lvl7pPr>
      <a:lvl8pPr marL="4829907" marR="0" indent="-562707" algn="l" defTabSz="825500" rtl="0" latinLnBrk="0">
        <a:lnSpc>
          <a:spcPct val="8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chemeClr val="accent6">
              <a:hueOff val="10811956"/>
              <a:satOff val="-58544"/>
              <a:lumOff val="-9736"/>
            </a:schemeClr>
          </a:solidFill>
          <a:uFillTx/>
          <a:latin typeface="Helvetica"/>
          <a:ea typeface="Helvetica"/>
          <a:cs typeface="Helvetica"/>
          <a:sym typeface="Helvetica"/>
        </a:defRPr>
      </a:lvl8pPr>
      <a:lvl9pPr marL="5439507" marR="0" indent="-562707" algn="l" defTabSz="825500" rtl="0" latinLnBrk="0">
        <a:lnSpc>
          <a:spcPct val="80000"/>
        </a:lnSpc>
        <a:spcBef>
          <a:spcPts val="5000"/>
        </a:spcBef>
        <a:spcAft>
          <a:spcPts val="0"/>
        </a:spcAft>
        <a:buClrTx/>
        <a:buSzPct val="75000"/>
        <a:buFontTx/>
        <a:buChar char="•"/>
        <a:tabLst/>
        <a:defRPr sz="4800" b="0" i="0" u="none" strike="noStrike" cap="none" spc="0" baseline="0">
          <a:ln>
            <a:noFill/>
          </a:ln>
          <a:solidFill>
            <a:schemeClr val="accent6">
              <a:hueOff val="10811956"/>
              <a:satOff val="-58544"/>
              <a:lumOff val="-9736"/>
            </a:schemeClr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254000" indent="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254000" indent="228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254000" indent="457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254000" indent="685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254000" indent="9144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254000" indent="11430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254000" indent="13716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254000" indent="16002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254000" indent="1828800" algn="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13" Type="http://schemas.openxmlformats.org/officeDocument/2006/relationships/diagramQuickStyle" Target="../diagrams/quickStyle7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6.xml"/><Relationship Id="rId12" Type="http://schemas.openxmlformats.org/officeDocument/2006/relationships/diagramLayout" Target="../diagrams/layout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6.xml"/><Relationship Id="rId11" Type="http://schemas.openxmlformats.org/officeDocument/2006/relationships/diagramData" Target="../diagrams/data7.xml"/><Relationship Id="rId5" Type="http://schemas.openxmlformats.org/officeDocument/2006/relationships/image" Target="../media/image13.png"/><Relationship Id="rId15" Type="http://schemas.microsoft.com/office/2007/relationships/diagramDrawing" Target="../diagrams/drawing7.xml"/><Relationship Id="rId10" Type="http://schemas.microsoft.com/office/2007/relationships/diagramDrawing" Target="../diagrams/drawing6.xml"/><Relationship Id="rId4" Type="http://schemas.openxmlformats.org/officeDocument/2006/relationships/image" Target="../media/image12.png"/><Relationship Id="rId9" Type="http://schemas.openxmlformats.org/officeDocument/2006/relationships/diagramColors" Target="../diagrams/colors6.xml"/><Relationship Id="rId14" Type="http://schemas.openxmlformats.org/officeDocument/2006/relationships/diagramColors" Target="../diagrams/colors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emf"/><Relationship Id="rId3" Type="http://schemas.openxmlformats.org/officeDocument/2006/relationships/image" Target="../media/image8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emf"/><Relationship Id="rId5" Type="http://schemas.openxmlformats.org/officeDocument/2006/relationships/image" Target="../media/image15.emf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diagramQuickStyle" Target="../diagrams/quickStyle9.xml"/><Relationship Id="rId3" Type="http://schemas.openxmlformats.org/officeDocument/2006/relationships/diagramLayout" Target="../diagrams/layout8.xml"/><Relationship Id="rId7" Type="http://schemas.openxmlformats.org/officeDocument/2006/relationships/image" Target="../media/image8.png"/><Relationship Id="rId12" Type="http://schemas.openxmlformats.org/officeDocument/2006/relationships/diagramLayout" Target="../diagrams/layout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8.xml"/><Relationship Id="rId11" Type="http://schemas.openxmlformats.org/officeDocument/2006/relationships/diagramData" Target="../diagrams/data9.xml"/><Relationship Id="rId5" Type="http://schemas.openxmlformats.org/officeDocument/2006/relationships/diagramColors" Target="../diagrams/colors8.xml"/><Relationship Id="rId15" Type="http://schemas.microsoft.com/office/2007/relationships/diagramDrawing" Target="../diagrams/drawing9.xml"/><Relationship Id="rId10" Type="http://schemas.openxmlformats.org/officeDocument/2006/relationships/image" Target="../media/image25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24.png"/><Relationship Id="rId14" Type="http://schemas.openxmlformats.org/officeDocument/2006/relationships/diagramColors" Target="../diagrams/colors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8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Data" Target="../diagrams/data1.xml"/><Relationship Id="rId5" Type="http://schemas.openxmlformats.org/officeDocument/2006/relationships/image" Target="../media/image11.png"/><Relationship Id="rId10" Type="http://schemas.microsoft.com/office/2007/relationships/diagramDrawing" Target="../diagrams/drawing1.xml"/><Relationship Id="rId4" Type="http://schemas.openxmlformats.org/officeDocument/2006/relationships/chart" Target="../charts/chart1.xml"/><Relationship Id="rId9" Type="http://schemas.openxmlformats.org/officeDocument/2006/relationships/diagramColors" Target="../diagrams/colors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共享 连接的力量"/>
          <p:cNvSpPr txBox="1">
            <a:spLocks noGrp="1"/>
          </p:cNvSpPr>
          <p:nvPr>
            <p:ph type="title"/>
          </p:nvPr>
        </p:nvSpPr>
        <p:spPr>
          <a:xfrm>
            <a:off x="1390914" y="4857904"/>
            <a:ext cx="20611572" cy="2416308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腾讯视频媒资底层数据重构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217" name="Keynote模版使用Demo…"/>
          <p:cNvSpPr txBox="1">
            <a:spLocks noGrp="1"/>
          </p:cNvSpPr>
          <p:nvPr>
            <p:ph type="body" idx="13"/>
          </p:nvPr>
        </p:nvSpPr>
        <p:spPr>
          <a:xfrm>
            <a:off x="1390914" y="10541145"/>
            <a:ext cx="6286977" cy="1891928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200">
                <a:solidFill>
                  <a:srgbClr val="FFFFFF">
                    <a:alpha val="70052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zh-CN" altLang="en-US" sz="3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媒资产品中心</a:t>
            </a:r>
            <a:r>
              <a:rPr lang="en-US" altLang="zh-CN" sz="3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/</a:t>
            </a:r>
            <a:r>
              <a:rPr lang="zh-CN" altLang="en-US" sz="3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媒资平台开发组</a:t>
            </a:r>
            <a:endParaRPr lang="en-US" altLang="zh-CN" sz="36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200">
                <a:solidFill>
                  <a:srgbClr val="FFFFFF">
                    <a:alpha val="70052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zh-CN" altLang="en-US" sz="3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后台通道面试陈述</a:t>
            </a:r>
            <a:endParaRPr lang="en-US" altLang="zh-CN" sz="36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buSzTx/>
              <a:buNone/>
              <a:defRPr sz="2200">
                <a:solidFill>
                  <a:srgbClr val="FFFFFF">
                    <a:alpha val="70052"/>
                  </a:srgbClr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altLang="zh-CN" sz="3600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2020.08.31</a:t>
            </a:r>
            <a:endParaRPr lang="zh-CN" altLang="en-US" sz="36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C4750A-A15A-9446-8DAE-4DA7DDF56C86}"/>
              </a:ext>
            </a:extLst>
          </p:cNvPr>
          <p:cNvSpPr txBox="1"/>
          <p:nvPr/>
        </p:nvSpPr>
        <p:spPr>
          <a:xfrm>
            <a:off x="1057836" y="8348551"/>
            <a:ext cx="12855387" cy="11182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</a:lstStyle>
          <a:p>
            <a:r>
              <a:rPr lang="en-US" altLang="zh-CN" sz="6600" dirty="0">
                <a:solidFill>
                  <a:srgbClr val="FFFFFF"/>
                </a:solidFill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  <a:sym typeface="TTTGBMedium"/>
              </a:rPr>
              <a:t>lucasqian</a:t>
            </a:r>
            <a:r>
              <a:rPr lang="zh-CN" altLang="en-US" sz="6600" dirty="0">
                <a:solidFill>
                  <a:srgbClr val="FFFFFF"/>
                </a:solidFill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  <a:sym typeface="TTTGBMedium"/>
              </a:rPr>
              <a:t> </a:t>
            </a:r>
            <a:r>
              <a:rPr lang="zh-CN" altLang="en-US" sz="6600" dirty="0">
                <a:solidFill>
                  <a:srgbClr val="FFFFFF"/>
                </a:solidFill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rPr>
              <a:t>后台通道</a:t>
            </a:r>
            <a:r>
              <a:rPr lang="en-US" altLang="zh-CN" sz="6600" dirty="0">
                <a:solidFill>
                  <a:srgbClr val="FFFFFF"/>
                </a:solidFill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rPr>
              <a:t>-</a:t>
            </a:r>
            <a:r>
              <a:rPr lang="zh-CN" altLang="en-US" sz="6600" dirty="0">
                <a:solidFill>
                  <a:srgbClr val="FFFFFF"/>
                </a:solidFill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rPr>
              <a:t>晋升</a:t>
            </a:r>
            <a:r>
              <a:rPr lang="en-US" altLang="zh-CN" sz="6600" dirty="0">
                <a:solidFill>
                  <a:srgbClr val="FFFFFF"/>
                </a:solidFill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rPr>
              <a:t>T9</a:t>
            </a:r>
            <a:r>
              <a:rPr lang="zh-CN" altLang="en-US" sz="6600" dirty="0">
                <a:solidFill>
                  <a:srgbClr val="FFFFFF"/>
                </a:solidFill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rPr>
              <a:t> 答辩</a:t>
            </a:r>
            <a:endParaRPr lang="zh-CN" altLang="en-US" sz="15100" dirty="0">
              <a:solidFill>
                <a:srgbClr val="FFFFFF"/>
              </a:solidFill>
              <a:latin typeface="腾讯体 W7" panose="020C08030202040F0204" pitchFamily="34" charset="-122"/>
              <a:ea typeface="腾讯体 W7" panose="020C08030202040F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项目介绍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2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5000" dirty="0">
                <a:solidFill>
                  <a:srgbClr val="034FD8"/>
                </a:solidFill>
                <a:latin typeface="腾讯体 W7" panose="020C08030202040F0204" pitchFamily="34" charset="-122"/>
                <a:ea typeface="腾讯体 W7" panose="020C08030202040F0204" pitchFamily="34" charset="-122"/>
                <a:sym typeface="TTTGBMedium"/>
              </a:rPr>
              <a:t>旧架构数据同步问题</a:t>
            </a:r>
            <a:endParaRPr lang="en-US" altLang="zh-CN" sz="5000" dirty="0">
              <a:solidFill>
                <a:srgbClr val="034FD8"/>
              </a:solidFill>
              <a:latin typeface="腾讯体 W7" panose="020C08030202040F0204" pitchFamily="34" charset="-122"/>
              <a:ea typeface="腾讯体 W7" panose="020C08030202040F0204" pitchFamily="34" charset="-122"/>
              <a:sym typeface="TTTGBMedium"/>
            </a:endParaRPr>
          </a:p>
        </p:txBody>
      </p:sp>
      <p:grpSp>
        <p:nvGrpSpPr>
          <p:cNvPr id="254" name="组合 253">
            <a:extLst>
              <a:ext uri="{FF2B5EF4-FFF2-40B4-BE49-F238E27FC236}">
                <a16:creationId xmlns:a16="http://schemas.microsoft.com/office/drawing/2014/main" id="{BD6BE0CB-462A-8C4D-9136-8E50BB29B634}"/>
              </a:ext>
            </a:extLst>
          </p:cNvPr>
          <p:cNvGrpSpPr/>
          <p:nvPr/>
        </p:nvGrpSpPr>
        <p:grpSpPr>
          <a:xfrm>
            <a:off x="7540189" y="2016181"/>
            <a:ext cx="15436852" cy="4737307"/>
            <a:chOff x="923401" y="3043929"/>
            <a:chExt cx="15852246" cy="4866989"/>
          </a:xfrm>
        </p:grpSpPr>
        <p:grpSp>
          <p:nvGrpSpPr>
            <p:cNvPr id="247" name="组合 246">
              <a:extLst>
                <a:ext uri="{FF2B5EF4-FFF2-40B4-BE49-F238E27FC236}">
                  <a16:creationId xmlns:a16="http://schemas.microsoft.com/office/drawing/2014/main" id="{7B1E6B20-6D8D-124B-B925-92AF326191DA}"/>
                </a:ext>
              </a:extLst>
            </p:cNvPr>
            <p:cNvGrpSpPr/>
            <p:nvPr/>
          </p:nvGrpSpPr>
          <p:grpSpPr>
            <a:xfrm>
              <a:off x="923401" y="3407536"/>
              <a:ext cx="14540180" cy="4503382"/>
              <a:chOff x="923401" y="3407536"/>
              <a:chExt cx="14540180" cy="4503382"/>
            </a:xfrm>
          </p:grpSpPr>
          <p:sp>
            <p:nvSpPr>
              <p:cNvPr id="72" name="圆柱形 142">
                <a:extLst>
                  <a:ext uri="{FF2B5EF4-FFF2-40B4-BE49-F238E27FC236}">
                    <a16:creationId xmlns:a16="http://schemas.microsoft.com/office/drawing/2014/main" id="{EF8BC879-78DF-544F-8018-440633B871C3}"/>
                  </a:ext>
                </a:extLst>
              </p:cNvPr>
              <p:cNvSpPr/>
              <p:nvPr/>
            </p:nvSpPr>
            <p:spPr>
              <a:xfrm>
                <a:off x="1172608" y="5171605"/>
                <a:ext cx="1515030" cy="669063"/>
              </a:xfrm>
              <a:prstGeom prst="can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视频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DB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80" name="圆柱形 142">
                <a:extLst>
                  <a:ext uri="{FF2B5EF4-FFF2-40B4-BE49-F238E27FC236}">
                    <a16:creationId xmlns:a16="http://schemas.microsoft.com/office/drawing/2014/main" id="{6EED4037-7368-824C-AFAD-08071C2CCC71}"/>
                  </a:ext>
                </a:extLst>
              </p:cNvPr>
              <p:cNvSpPr/>
              <p:nvPr/>
            </p:nvSpPr>
            <p:spPr>
              <a:xfrm>
                <a:off x="3664776" y="5171606"/>
                <a:ext cx="1515030" cy="669063"/>
              </a:xfrm>
              <a:prstGeom prst="can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slave2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82" name="圆角矩形 3">
                <a:extLst>
                  <a:ext uri="{FF2B5EF4-FFF2-40B4-BE49-F238E27FC236}">
                    <a16:creationId xmlns:a16="http://schemas.microsoft.com/office/drawing/2014/main" id="{E00DB02B-CA13-154E-812B-3AD9CD9457F9}"/>
                  </a:ext>
                </a:extLst>
              </p:cNvPr>
              <p:cNvSpPr/>
              <p:nvPr/>
            </p:nvSpPr>
            <p:spPr>
              <a:xfrm>
                <a:off x="923401" y="3890862"/>
                <a:ext cx="2013444" cy="4506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r>
                  <a:rPr lang="zh-CN" altLang="en-US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视频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CGI</a:t>
                </a:r>
                <a:endPara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86" name="圆柱形 142">
                <a:extLst>
                  <a:ext uri="{FF2B5EF4-FFF2-40B4-BE49-F238E27FC236}">
                    <a16:creationId xmlns:a16="http://schemas.microsoft.com/office/drawing/2014/main" id="{3AD50004-E585-3449-9D4F-EA306F4CE857}"/>
                  </a:ext>
                </a:extLst>
              </p:cNvPr>
              <p:cNvSpPr/>
              <p:nvPr/>
            </p:nvSpPr>
            <p:spPr>
              <a:xfrm>
                <a:off x="3664776" y="6868975"/>
                <a:ext cx="1515030" cy="669063"/>
              </a:xfrm>
              <a:prstGeom prst="can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slave3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93" name="圆角矩形 5">
                <a:extLst>
                  <a:ext uri="{FF2B5EF4-FFF2-40B4-BE49-F238E27FC236}">
                    <a16:creationId xmlns:a16="http://schemas.microsoft.com/office/drawing/2014/main" id="{411CF250-CC6B-C947-B454-B4FFB878E8A2}"/>
                  </a:ext>
                </a:extLst>
              </p:cNvPr>
              <p:cNvSpPr/>
              <p:nvPr/>
            </p:nvSpPr>
            <p:spPr>
              <a:xfrm>
                <a:off x="7226471" y="5254333"/>
                <a:ext cx="1945909" cy="4506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扫</a:t>
                </a:r>
                <a:r>
                  <a:rPr lang="zh-CN" altLang="en-US" sz="240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表程序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2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96" name="圆角矩形 5">
                <a:extLst>
                  <a:ext uri="{FF2B5EF4-FFF2-40B4-BE49-F238E27FC236}">
                    <a16:creationId xmlns:a16="http://schemas.microsoft.com/office/drawing/2014/main" id="{AC945A1A-9CFD-D64C-BADA-C01DC2EC1742}"/>
                  </a:ext>
                </a:extLst>
              </p:cNvPr>
              <p:cNvSpPr/>
              <p:nvPr/>
            </p:nvSpPr>
            <p:spPr>
              <a:xfrm>
                <a:off x="7226471" y="6968299"/>
                <a:ext cx="1945909" cy="4506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扫表程序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3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98" name="圆角矩形 5">
                <a:extLst>
                  <a:ext uri="{FF2B5EF4-FFF2-40B4-BE49-F238E27FC236}">
                    <a16:creationId xmlns:a16="http://schemas.microsoft.com/office/drawing/2014/main" id="{9BB8F1A6-D384-9444-A839-4C722E47D707}"/>
                  </a:ext>
                </a:extLst>
              </p:cNvPr>
              <p:cNvSpPr/>
              <p:nvPr/>
            </p:nvSpPr>
            <p:spPr>
              <a:xfrm>
                <a:off x="10246090" y="5252708"/>
                <a:ext cx="1945909" cy="4506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同步</a:t>
                </a:r>
              </a:p>
            </p:txBody>
          </p:sp>
          <p:sp>
            <p:nvSpPr>
              <p:cNvPr id="99" name="圆角矩形 5">
                <a:extLst>
                  <a:ext uri="{FF2B5EF4-FFF2-40B4-BE49-F238E27FC236}">
                    <a16:creationId xmlns:a16="http://schemas.microsoft.com/office/drawing/2014/main" id="{FE94DCD3-6F55-7647-9E6F-FE54899C7C45}"/>
                  </a:ext>
                </a:extLst>
              </p:cNvPr>
              <p:cNvSpPr/>
              <p:nvPr/>
            </p:nvSpPr>
            <p:spPr>
              <a:xfrm>
                <a:off x="10246090" y="6987561"/>
                <a:ext cx="1945909" cy="450608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同步</a:t>
                </a:r>
              </a:p>
            </p:txBody>
          </p:sp>
          <p:sp>
            <p:nvSpPr>
              <p:cNvPr id="101" name="圆角矩形 5">
                <a:extLst>
                  <a:ext uri="{FF2B5EF4-FFF2-40B4-BE49-F238E27FC236}">
                    <a16:creationId xmlns:a16="http://schemas.microsoft.com/office/drawing/2014/main" id="{FE9D0EB2-169F-F243-A2DD-812C2C64C600}"/>
                  </a:ext>
                </a:extLst>
              </p:cNvPr>
              <p:cNvSpPr/>
              <p:nvPr/>
            </p:nvSpPr>
            <p:spPr>
              <a:xfrm>
                <a:off x="13517672" y="5265792"/>
                <a:ext cx="1945909" cy="45060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Tdw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102" name="圆角矩形 5">
                <a:extLst>
                  <a:ext uri="{FF2B5EF4-FFF2-40B4-BE49-F238E27FC236}">
                    <a16:creationId xmlns:a16="http://schemas.microsoft.com/office/drawing/2014/main" id="{AFAB7CCC-E9F8-FE4E-BB56-9170DEFA1568}"/>
                  </a:ext>
                </a:extLst>
              </p:cNvPr>
              <p:cNvSpPr/>
              <p:nvPr/>
            </p:nvSpPr>
            <p:spPr>
              <a:xfrm>
                <a:off x="13517672" y="6992514"/>
                <a:ext cx="1945909" cy="450608"/>
              </a:xfrm>
              <a:prstGeom prst="rect">
                <a:avLst/>
              </a:prstGeom>
              <a:solidFill>
                <a:schemeClr val="accent3">
                  <a:lumMod val="40000"/>
                  <a:lumOff val="6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ES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cxnSp>
            <p:nvCxnSpPr>
              <p:cNvPr id="104" name="直线箭头连接符 103">
                <a:extLst>
                  <a:ext uri="{FF2B5EF4-FFF2-40B4-BE49-F238E27FC236}">
                    <a16:creationId xmlns:a16="http://schemas.microsoft.com/office/drawing/2014/main" id="{AA25C6B3-6B6B-2340-B664-650BA3FE1CED}"/>
                  </a:ext>
                </a:extLst>
              </p:cNvPr>
              <p:cNvCxnSpPr>
                <a:cxnSpLocks/>
                <a:stCxn id="80" idx="4"/>
                <a:endCxn id="93" idx="1"/>
              </p:cNvCxnSpPr>
              <p:nvPr/>
            </p:nvCxnSpPr>
            <p:spPr>
              <a:xfrm flipV="1">
                <a:off x="5179806" y="5479637"/>
                <a:ext cx="2046665" cy="26501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5" name="直线箭头连接符 104">
                <a:extLst>
                  <a:ext uri="{FF2B5EF4-FFF2-40B4-BE49-F238E27FC236}">
                    <a16:creationId xmlns:a16="http://schemas.microsoft.com/office/drawing/2014/main" id="{830F41EE-3FAE-B44B-9D7B-43AA77327E86}"/>
                  </a:ext>
                </a:extLst>
              </p:cNvPr>
              <p:cNvCxnSpPr>
                <a:cxnSpLocks/>
                <a:stCxn id="86" idx="4"/>
                <a:endCxn id="96" idx="1"/>
              </p:cNvCxnSpPr>
              <p:nvPr/>
            </p:nvCxnSpPr>
            <p:spPr>
              <a:xfrm flipV="1">
                <a:off x="5179806" y="7193603"/>
                <a:ext cx="2046665" cy="9904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7" name="直线箭头连接符 106">
                <a:extLst>
                  <a:ext uri="{FF2B5EF4-FFF2-40B4-BE49-F238E27FC236}">
                    <a16:creationId xmlns:a16="http://schemas.microsoft.com/office/drawing/2014/main" id="{4923ABD2-03A5-9347-9C9B-49C18D600B44}"/>
                  </a:ext>
                </a:extLst>
              </p:cNvPr>
              <p:cNvCxnSpPr>
                <a:stCxn id="93" idx="3"/>
                <a:endCxn id="98" idx="1"/>
              </p:cNvCxnSpPr>
              <p:nvPr/>
            </p:nvCxnSpPr>
            <p:spPr>
              <a:xfrm flipV="1">
                <a:off x="9172380" y="5478012"/>
                <a:ext cx="1073710" cy="1625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09" name="直线箭头连接符 108">
                <a:extLst>
                  <a:ext uri="{FF2B5EF4-FFF2-40B4-BE49-F238E27FC236}">
                    <a16:creationId xmlns:a16="http://schemas.microsoft.com/office/drawing/2014/main" id="{3AF5C7B3-F482-224D-9990-0D56397AA64B}"/>
                  </a:ext>
                </a:extLst>
              </p:cNvPr>
              <p:cNvCxnSpPr>
                <a:stCxn id="96" idx="3"/>
                <a:endCxn id="99" idx="1"/>
              </p:cNvCxnSpPr>
              <p:nvPr/>
            </p:nvCxnSpPr>
            <p:spPr>
              <a:xfrm>
                <a:off x="9172380" y="7193603"/>
                <a:ext cx="1073710" cy="19262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1" name="直线箭头连接符 110">
                <a:extLst>
                  <a:ext uri="{FF2B5EF4-FFF2-40B4-BE49-F238E27FC236}">
                    <a16:creationId xmlns:a16="http://schemas.microsoft.com/office/drawing/2014/main" id="{2F86C3CC-95E1-CC4A-97AD-7D22ABEB575D}"/>
                  </a:ext>
                </a:extLst>
              </p:cNvPr>
              <p:cNvCxnSpPr>
                <a:stCxn id="99" idx="3"/>
                <a:endCxn id="102" idx="1"/>
              </p:cNvCxnSpPr>
              <p:nvPr/>
            </p:nvCxnSpPr>
            <p:spPr>
              <a:xfrm>
                <a:off x="12191999" y="7212865"/>
                <a:ext cx="1325673" cy="4953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15" name="直线箭头连接符 114">
                <a:extLst>
                  <a:ext uri="{FF2B5EF4-FFF2-40B4-BE49-F238E27FC236}">
                    <a16:creationId xmlns:a16="http://schemas.microsoft.com/office/drawing/2014/main" id="{B24C5E96-44B8-794B-BFCE-03EF89839624}"/>
                  </a:ext>
                </a:extLst>
              </p:cNvPr>
              <p:cNvCxnSpPr>
                <a:stCxn id="98" idx="3"/>
                <a:endCxn id="101" idx="1"/>
              </p:cNvCxnSpPr>
              <p:nvPr/>
            </p:nvCxnSpPr>
            <p:spPr>
              <a:xfrm>
                <a:off x="12191999" y="5478012"/>
                <a:ext cx="1325673" cy="13084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126" name="组合 125">
                <a:extLst>
                  <a:ext uri="{FF2B5EF4-FFF2-40B4-BE49-F238E27FC236}">
                    <a16:creationId xmlns:a16="http://schemas.microsoft.com/office/drawing/2014/main" id="{864A3D06-2FEA-9646-91F7-2A555FE01C86}"/>
                  </a:ext>
                </a:extLst>
              </p:cNvPr>
              <p:cNvGrpSpPr/>
              <p:nvPr/>
            </p:nvGrpSpPr>
            <p:grpSpPr>
              <a:xfrm>
                <a:off x="3664777" y="3407536"/>
                <a:ext cx="11798804" cy="669063"/>
                <a:chOff x="3546026" y="3852494"/>
                <a:chExt cx="11798804" cy="669063"/>
              </a:xfrm>
            </p:grpSpPr>
            <p:sp>
              <p:nvSpPr>
                <p:cNvPr id="81" name="圆柱形 142">
                  <a:extLst>
                    <a:ext uri="{FF2B5EF4-FFF2-40B4-BE49-F238E27FC236}">
                      <a16:creationId xmlns:a16="http://schemas.microsoft.com/office/drawing/2014/main" id="{8F5A148F-C97C-4C4A-8C68-B2613E93A3D5}"/>
                    </a:ext>
                  </a:extLst>
                </p:cNvPr>
                <p:cNvSpPr/>
                <p:nvPr/>
              </p:nvSpPr>
              <p:spPr>
                <a:xfrm>
                  <a:off x="3546026" y="3852494"/>
                  <a:ext cx="1515030" cy="669063"/>
                </a:xfrm>
                <a:prstGeom prst="can">
                  <a:avLst/>
                </a:prstGeom>
                <a:solidFill>
                  <a:schemeClr val="bg1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82880" tIns="91440" rIns="182880" bIns="91440" numCol="1" anchor="ctr" anchorCtr="0" compatLnSpc="1">
                  <a:noAutofit/>
                </a:bodyPr>
                <a:lstStyle/>
                <a:p>
                  <a:pPr defTabSz="1828800"/>
                  <a:r>
                    <a:rPr lang="en-US" altLang="zh-CN" sz="2400" dirty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sym typeface="+mn-ea"/>
                    </a:rPr>
                    <a:t>slave1</a:t>
                  </a:r>
                  <a:endPara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endParaRPr>
                </a:p>
              </p:txBody>
            </p:sp>
            <p:sp>
              <p:nvSpPr>
                <p:cNvPr id="88" name="圆角矩形 5">
                  <a:extLst>
                    <a:ext uri="{FF2B5EF4-FFF2-40B4-BE49-F238E27FC236}">
                      <a16:creationId xmlns:a16="http://schemas.microsoft.com/office/drawing/2014/main" id="{E79B6196-2B95-F84B-AEB8-164B47F84B93}"/>
                    </a:ext>
                  </a:extLst>
                </p:cNvPr>
                <p:cNvSpPr/>
                <p:nvPr/>
              </p:nvSpPr>
              <p:spPr>
                <a:xfrm>
                  <a:off x="7107721" y="3974544"/>
                  <a:ext cx="1945909" cy="4506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  <a:effectLst/>
              </p:spPr>
              <p:txBody>
                <a:bodyPr vert="horz" wrap="square" lIns="182880" tIns="91440" rIns="182880" bIns="91440" numCol="1" anchor="ctr" anchorCtr="0" compatLnSpc="1">
                  <a:noAutofit/>
                </a:bodyPr>
                <a:lstStyle/>
                <a:p>
                  <a:pPr defTabSz="1828800"/>
                  <a:r>
                    <a:rPr lang="zh-CN" altLang="en-US" sz="2400" dirty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sym typeface="+mn-ea"/>
                    </a:rPr>
                    <a:t>扫表程序</a:t>
                  </a:r>
                  <a:r>
                    <a:rPr lang="en-US" altLang="zh-CN" sz="2400" dirty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sym typeface="+mn-ea"/>
                    </a:rPr>
                    <a:t>1</a:t>
                  </a:r>
                  <a:endPara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endParaRPr>
                </a:p>
              </p:txBody>
            </p:sp>
            <p:sp>
              <p:nvSpPr>
                <p:cNvPr id="97" name="圆角矩形 5">
                  <a:extLst>
                    <a:ext uri="{FF2B5EF4-FFF2-40B4-BE49-F238E27FC236}">
                      <a16:creationId xmlns:a16="http://schemas.microsoft.com/office/drawing/2014/main" id="{EF01E5B0-8ADF-FC4F-8BA1-89EE0A3369E4}"/>
                    </a:ext>
                  </a:extLst>
                </p:cNvPr>
                <p:cNvSpPr/>
                <p:nvPr/>
              </p:nvSpPr>
              <p:spPr>
                <a:xfrm>
                  <a:off x="10127340" y="3976829"/>
                  <a:ext cx="1945909" cy="450608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  <a:extLst>
                    <a:ext uri="{C807C97D-BFC1-408E-A445-0C87EB9F89A2}">
                      <ask:lineSketchStyleProps xmlns:ask="http://schemas.microsoft.com/office/drawing/2018/sketchyshapes">
                        <ask:type>
                          <ask:lineSketchNone/>
                        </ask:type>
                      </ask:lineSketchStyleProps>
                    </a:ext>
                  </a:extLst>
                </a:ln>
                <a:effectLst/>
              </p:spPr>
              <p:txBody>
                <a:bodyPr vert="horz" wrap="square" lIns="182880" tIns="91440" rIns="182880" bIns="91440" numCol="1" anchor="ctr" anchorCtr="0" compatLnSpc="1">
                  <a:noAutofit/>
                </a:bodyPr>
                <a:lstStyle/>
                <a:p>
                  <a:pPr defTabSz="1828800"/>
                  <a:r>
                    <a:rPr lang="zh-CN" altLang="en-US" sz="2400" dirty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sym typeface="+mn-ea"/>
                    </a:rPr>
                    <a:t>同步</a:t>
                  </a:r>
                </a:p>
              </p:txBody>
            </p:sp>
            <p:sp>
              <p:nvSpPr>
                <p:cNvPr id="100" name="圆角矩形 5">
                  <a:extLst>
                    <a:ext uri="{FF2B5EF4-FFF2-40B4-BE49-F238E27FC236}">
                      <a16:creationId xmlns:a16="http://schemas.microsoft.com/office/drawing/2014/main" id="{FBC0ABAA-E5B3-2445-BF60-30B1ED54CEE0}"/>
                    </a:ext>
                  </a:extLst>
                </p:cNvPr>
                <p:cNvSpPr/>
                <p:nvPr/>
              </p:nvSpPr>
              <p:spPr>
                <a:xfrm>
                  <a:off x="13398921" y="3998340"/>
                  <a:ext cx="1945909" cy="45060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182880" tIns="91440" rIns="182880" bIns="91440" numCol="1" anchor="ctr" anchorCtr="0" compatLnSpc="1">
                  <a:noAutofit/>
                </a:bodyPr>
                <a:lstStyle/>
                <a:p>
                  <a:r>
                    <a:rPr lang="en-US" altLang="zh-CN" sz="2400" dirty="0">
                      <a:solidFill>
                        <a:srgbClr val="000000"/>
                      </a:solidFill>
                      <a:latin typeface="微软雅黑" charset="0"/>
                      <a:ea typeface="微软雅黑" charset="0"/>
                      <a:sym typeface="+mn-ea"/>
                    </a:rPr>
                    <a:t>Union</a:t>
                  </a:r>
                  <a:endPara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endParaRPr>
                </a:p>
              </p:txBody>
            </p:sp>
            <p:cxnSp>
              <p:nvCxnSpPr>
                <p:cNvPr id="103" name="直线箭头连接符 102">
                  <a:extLst>
                    <a:ext uri="{FF2B5EF4-FFF2-40B4-BE49-F238E27FC236}">
                      <a16:creationId xmlns:a16="http://schemas.microsoft.com/office/drawing/2014/main" id="{B5A0093D-7B95-FC44-830A-66DE0AAE4359}"/>
                    </a:ext>
                  </a:extLst>
                </p:cNvPr>
                <p:cNvCxnSpPr>
                  <a:cxnSpLocks/>
                  <a:stCxn id="81" idx="4"/>
                  <a:endCxn id="88" idx="1"/>
                </p:cNvCxnSpPr>
                <p:nvPr/>
              </p:nvCxnSpPr>
              <p:spPr>
                <a:xfrm>
                  <a:off x="5061056" y="4187026"/>
                  <a:ext cx="2046665" cy="12822"/>
                </a:xfrm>
                <a:prstGeom prst="straightConnector1">
                  <a:avLst/>
                </a:prstGeom>
                <a:noFill/>
                <a:ln w="508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70" name="直线箭头连接符 69">
                  <a:extLst>
                    <a:ext uri="{FF2B5EF4-FFF2-40B4-BE49-F238E27FC236}">
                      <a16:creationId xmlns:a16="http://schemas.microsoft.com/office/drawing/2014/main" id="{ACF30602-C959-BE42-A9A3-87B740BB94EC}"/>
                    </a:ext>
                  </a:extLst>
                </p:cNvPr>
                <p:cNvCxnSpPr>
                  <a:stCxn id="88" idx="3"/>
                  <a:endCxn id="97" idx="1"/>
                </p:cNvCxnSpPr>
                <p:nvPr/>
              </p:nvCxnSpPr>
              <p:spPr>
                <a:xfrm>
                  <a:off x="9053630" y="4199848"/>
                  <a:ext cx="1073710" cy="2285"/>
                </a:xfrm>
                <a:prstGeom prst="straightConnector1">
                  <a:avLst/>
                </a:prstGeom>
                <a:noFill/>
                <a:ln w="508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7" name="直线箭头连接符 116">
                  <a:extLst>
                    <a:ext uri="{FF2B5EF4-FFF2-40B4-BE49-F238E27FC236}">
                      <a16:creationId xmlns:a16="http://schemas.microsoft.com/office/drawing/2014/main" id="{AC16AEEF-48C8-2240-82A5-07BC44662286}"/>
                    </a:ext>
                  </a:extLst>
                </p:cNvPr>
                <p:cNvCxnSpPr>
                  <a:stCxn id="97" idx="3"/>
                  <a:endCxn id="100" idx="1"/>
                </p:cNvCxnSpPr>
                <p:nvPr/>
              </p:nvCxnSpPr>
              <p:spPr>
                <a:xfrm>
                  <a:off x="12073249" y="4202133"/>
                  <a:ext cx="1325672" cy="21511"/>
                </a:xfrm>
                <a:prstGeom prst="straightConnector1">
                  <a:avLst/>
                </a:prstGeom>
                <a:noFill/>
                <a:ln w="508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  <p:cxnSp>
              <p:nvCxnSpPr>
                <p:cNvPr id="119" name="肘形连接符 118">
                  <a:extLst>
                    <a:ext uri="{FF2B5EF4-FFF2-40B4-BE49-F238E27FC236}">
                      <a16:creationId xmlns:a16="http://schemas.microsoft.com/office/drawing/2014/main" id="{47A8B2FD-98AE-B14C-8E3F-E91F5F129218}"/>
                    </a:ext>
                  </a:extLst>
                </p:cNvPr>
                <p:cNvCxnSpPr>
                  <a:stCxn id="97" idx="0"/>
                  <a:endCxn id="81" idx="1"/>
                </p:cNvCxnSpPr>
                <p:nvPr/>
              </p:nvCxnSpPr>
              <p:spPr>
                <a:xfrm rot="16200000" flipV="1">
                  <a:off x="7639751" y="516285"/>
                  <a:ext cx="124335" cy="6796754"/>
                </a:xfrm>
                <a:prstGeom prst="bentConnector3">
                  <a:avLst>
                    <a:gd name="adj1" fmla="val 283858"/>
                  </a:avLst>
                </a:prstGeom>
                <a:noFill/>
                <a:ln w="50800" cap="flat">
                  <a:solidFill>
                    <a:schemeClr val="bg1">
                      <a:lumMod val="50000"/>
                    </a:schemeClr>
                  </a:solidFill>
                  <a:prstDash val="solid"/>
                  <a:miter lim="400000"/>
                  <a:tailEnd type="triangle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</p:cxnSp>
          </p:grpSp>
          <p:cxnSp>
            <p:nvCxnSpPr>
              <p:cNvPr id="121" name="肘形连接符 120">
                <a:extLst>
                  <a:ext uri="{FF2B5EF4-FFF2-40B4-BE49-F238E27FC236}">
                    <a16:creationId xmlns:a16="http://schemas.microsoft.com/office/drawing/2014/main" id="{2CB68AF0-C95F-5D41-BD57-715F1341961A}"/>
                  </a:ext>
                </a:extLst>
              </p:cNvPr>
              <p:cNvCxnSpPr>
                <a:stCxn id="98" idx="0"/>
                <a:endCxn id="80" idx="1"/>
              </p:cNvCxnSpPr>
              <p:nvPr/>
            </p:nvCxnSpPr>
            <p:spPr>
              <a:xfrm rot="16200000" flipV="1">
                <a:off x="7780117" y="1813780"/>
                <a:ext cx="81102" cy="6796754"/>
              </a:xfrm>
              <a:prstGeom prst="bentConnector3">
                <a:avLst>
                  <a:gd name="adj1" fmla="val 381867"/>
                </a:avLst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25" name="肘形连接符 124">
                <a:extLst>
                  <a:ext uri="{FF2B5EF4-FFF2-40B4-BE49-F238E27FC236}">
                    <a16:creationId xmlns:a16="http://schemas.microsoft.com/office/drawing/2014/main" id="{27B507E8-63F7-3D41-AFBF-3CEC8309F8B8}"/>
                  </a:ext>
                </a:extLst>
              </p:cNvPr>
              <p:cNvCxnSpPr>
                <a:stCxn id="99" idx="0"/>
                <a:endCxn id="86" idx="1"/>
              </p:cNvCxnSpPr>
              <p:nvPr/>
            </p:nvCxnSpPr>
            <p:spPr>
              <a:xfrm rot="16200000" flipV="1">
                <a:off x="7761375" y="3529891"/>
                <a:ext cx="118586" cy="6796754"/>
              </a:xfrm>
              <a:prstGeom prst="bentConnector3">
                <a:avLst>
                  <a:gd name="adj1" fmla="val 292771"/>
                </a:avLst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grpSp>
            <p:nvGrpSpPr>
              <p:cNvPr id="216" name="组合 215">
                <a:extLst>
                  <a:ext uri="{FF2B5EF4-FFF2-40B4-BE49-F238E27FC236}">
                    <a16:creationId xmlns:a16="http://schemas.microsoft.com/office/drawing/2014/main" id="{C8E38B37-D64D-C347-8B0E-1D163F7ACECF}"/>
                  </a:ext>
                </a:extLst>
              </p:cNvPr>
              <p:cNvGrpSpPr/>
              <p:nvPr/>
            </p:nvGrpSpPr>
            <p:grpSpPr>
              <a:xfrm>
                <a:off x="4750130" y="3986349"/>
                <a:ext cx="8957742" cy="411229"/>
                <a:chOff x="4750130" y="3986349"/>
                <a:chExt cx="8957742" cy="411229"/>
              </a:xfrm>
            </p:grpSpPr>
            <p:sp>
              <p:nvSpPr>
                <p:cNvPr id="127" name="右中括号 126">
                  <a:extLst>
                    <a:ext uri="{FF2B5EF4-FFF2-40B4-BE49-F238E27FC236}">
                      <a16:creationId xmlns:a16="http://schemas.microsoft.com/office/drawing/2014/main" id="{A6A4FF94-0711-DD48-8F8E-5A3F0D8EB7AD}"/>
                    </a:ext>
                  </a:extLst>
                </p:cNvPr>
                <p:cNvSpPr/>
                <p:nvPr/>
              </p:nvSpPr>
              <p:spPr>
                <a:xfrm rot="16200000" flipH="1">
                  <a:off x="6105698" y="2910206"/>
                  <a:ext cx="103316" cy="2814451"/>
                </a:xfrm>
                <a:prstGeom prst="rightBracket">
                  <a:avLst/>
                </a:prstGeom>
                <a:noFill/>
                <a:ln w="50800" cap="flat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sp>
              <p:nvSpPr>
                <p:cNvPr id="200" name="文本框 199">
                  <a:extLst>
                    <a:ext uri="{FF2B5EF4-FFF2-40B4-BE49-F238E27FC236}">
                      <a16:creationId xmlns:a16="http://schemas.microsoft.com/office/drawing/2014/main" id="{8123F456-CFFA-934D-874A-C32DEEB354FB}"/>
                    </a:ext>
                  </a:extLst>
                </p:cNvPr>
                <p:cNvSpPr txBox="1"/>
                <p:nvPr/>
              </p:nvSpPr>
              <p:spPr>
                <a:xfrm>
                  <a:off x="5040161" y="3989500"/>
                  <a:ext cx="2325957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增量</a:t>
                  </a:r>
                  <a:r>
                    <a:rPr kumimoji="0" lang="en-US" altLang="zh-CN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10s</a:t>
                  </a:r>
                  <a:r>
                    <a:rPr kumimoji="0" lang="zh-CN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，洗数据小时</a:t>
                  </a:r>
                </a:p>
              </p:txBody>
            </p:sp>
            <p:sp>
              <p:nvSpPr>
                <p:cNvPr id="208" name="文本框 207">
                  <a:extLst>
                    <a:ext uri="{FF2B5EF4-FFF2-40B4-BE49-F238E27FC236}">
                      <a16:creationId xmlns:a16="http://schemas.microsoft.com/office/drawing/2014/main" id="{3F55620A-49B1-624E-8469-B4FE46F16E77}"/>
                    </a:ext>
                  </a:extLst>
                </p:cNvPr>
                <p:cNvSpPr txBox="1"/>
                <p:nvPr/>
              </p:nvSpPr>
              <p:spPr>
                <a:xfrm>
                  <a:off x="9329118" y="3986349"/>
                  <a:ext cx="564257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800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积压</a:t>
                  </a:r>
                </a:p>
              </p:txBody>
            </p:sp>
            <p:sp>
              <p:nvSpPr>
                <p:cNvPr id="147" name="右中括号 146">
                  <a:extLst>
                    <a:ext uri="{FF2B5EF4-FFF2-40B4-BE49-F238E27FC236}">
                      <a16:creationId xmlns:a16="http://schemas.microsoft.com/office/drawing/2014/main" id="{E6757F9F-22B7-5741-AB9F-5534BF91B2F3}"/>
                    </a:ext>
                  </a:extLst>
                </p:cNvPr>
                <p:cNvSpPr/>
                <p:nvPr/>
              </p:nvSpPr>
              <p:spPr>
                <a:xfrm rot="16200000" flipH="1">
                  <a:off x="9632193" y="3550001"/>
                  <a:ext cx="123712" cy="1508166"/>
                </a:xfrm>
                <a:prstGeom prst="rightBracket">
                  <a:avLst/>
                </a:prstGeom>
                <a:noFill/>
                <a:ln w="50800" cap="flat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sp>
              <p:nvSpPr>
                <p:cNvPr id="148" name="文本框 147">
                  <a:extLst>
                    <a:ext uri="{FF2B5EF4-FFF2-40B4-BE49-F238E27FC236}">
                      <a16:creationId xmlns:a16="http://schemas.microsoft.com/office/drawing/2014/main" id="{8A1F1478-FDC6-394B-8AB2-12618DB01955}"/>
                    </a:ext>
                  </a:extLst>
                </p:cNvPr>
                <p:cNvSpPr txBox="1"/>
                <p:nvPr/>
              </p:nvSpPr>
              <p:spPr>
                <a:xfrm>
                  <a:off x="12350322" y="4017987"/>
                  <a:ext cx="1025922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800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异常丢失</a:t>
                  </a:r>
                </a:p>
              </p:txBody>
            </p:sp>
            <p:sp>
              <p:nvSpPr>
                <p:cNvPr id="149" name="右中括号 148">
                  <a:extLst>
                    <a:ext uri="{FF2B5EF4-FFF2-40B4-BE49-F238E27FC236}">
                      <a16:creationId xmlns:a16="http://schemas.microsoft.com/office/drawing/2014/main" id="{022B6119-3D1E-AD4E-B7E4-C42AB801BB77}"/>
                    </a:ext>
                  </a:extLst>
                </p:cNvPr>
                <p:cNvSpPr/>
                <p:nvPr/>
              </p:nvSpPr>
              <p:spPr>
                <a:xfrm rot="16200000" flipH="1">
                  <a:off x="12777161" y="3466867"/>
                  <a:ext cx="155350" cy="1706072"/>
                </a:xfrm>
                <a:prstGeom prst="rightBracket">
                  <a:avLst/>
                </a:prstGeom>
                <a:noFill/>
                <a:ln w="50800" cap="flat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88C72027-46CD-5E46-B68D-DE07D6C6C15C}"/>
                  </a:ext>
                </a:extLst>
              </p:cNvPr>
              <p:cNvGrpSpPr/>
              <p:nvPr/>
            </p:nvGrpSpPr>
            <p:grpSpPr>
              <a:xfrm>
                <a:off x="4768804" y="5706322"/>
                <a:ext cx="8957742" cy="411229"/>
                <a:chOff x="4750130" y="3986349"/>
                <a:chExt cx="8957742" cy="411229"/>
              </a:xfrm>
            </p:grpSpPr>
            <p:sp>
              <p:nvSpPr>
                <p:cNvPr id="159" name="右中括号 158">
                  <a:extLst>
                    <a:ext uri="{FF2B5EF4-FFF2-40B4-BE49-F238E27FC236}">
                      <a16:creationId xmlns:a16="http://schemas.microsoft.com/office/drawing/2014/main" id="{84D95BAC-C72C-6B44-A358-878A07675BEF}"/>
                    </a:ext>
                  </a:extLst>
                </p:cNvPr>
                <p:cNvSpPr/>
                <p:nvPr/>
              </p:nvSpPr>
              <p:spPr>
                <a:xfrm rot="16200000" flipH="1">
                  <a:off x="6105698" y="2910206"/>
                  <a:ext cx="103316" cy="2814451"/>
                </a:xfrm>
                <a:prstGeom prst="rightBracket">
                  <a:avLst/>
                </a:prstGeom>
                <a:noFill/>
                <a:ln w="50800" cap="flat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sp>
              <p:nvSpPr>
                <p:cNvPr id="160" name="文本框 159">
                  <a:extLst>
                    <a:ext uri="{FF2B5EF4-FFF2-40B4-BE49-F238E27FC236}">
                      <a16:creationId xmlns:a16="http://schemas.microsoft.com/office/drawing/2014/main" id="{57057DB9-E22C-EB46-87E1-D55D5082202A}"/>
                    </a:ext>
                  </a:extLst>
                </p:cNvPr>
                <p:cNvSpPr txBox="1"/>
                <p:nvPr/>
              </p:nvSpPr>
              <p:spPr>
                <a:xfrm>
                  <a:off x="5040161" y="3989500"/>
                  <a:ext cx="2325957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增量</a:t>
                  </a:r>
                  <a:r>
                    <a:rPr kumimoji="0" lang="en-US" altLang="zh-CN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10s</a:t>
                  </a:r>
                  <a:r>
                    <a:rPr kumimoji="0" lang="zh-CN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，洗数据小时</a:t>
                  </a:r>
                </a:p>
              </p:txBody>
            </p:sp>
            <p:sp>
              <p:nvSpPr>
                <p:cNvPr id="161" name="文本框 160">
                  <a:extLst>
                    <a:ext uri="{FF2B5EF4-FFF2-40B4-BE49-F238E27FC236}">
                      <a16:creationId xmlns:a16="http://schemas.microsoft.com/office/drawing/2014/main" id="{91F71D4D-6C7B-DA41-ABB7-BE087A3E52D4}"/>
                    </a:ext>
                  </a:extLst>
                </p:cNvPr>
                <p:cNvSpPr txBox="1"/>
                <p:nvPr/>
              </p:nvSpPr>
              <p:spPr>
                <a:xfrm>
                  <a:off x="9329118" y="3986349"/>
                  <a:ext cx="564257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800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积压</a:t>
                  </a:r>
                </a:p>
              </p:txBody>
            </p:sp>
            <p:sp>
              <p:nvSpPr>
                <p:cNvPr id="162" name="右中括号 161">
                  <a:extLst>
                    <a:ext uri="{FF2B5EF4-FFF2-40B4-BE49-F238E27FC236}">
                      <a16:creationId xmlns:a16="http://schemas.microsoft.com/office/drawing/2014/main" id="{59021F93-D67B-DD4F-8199-1C08A94FB07A}"/>
                    </a:ext>
                  </a:extLst>
                </p:cNvPr>
                <p:cNvSpPr/>
                <p:nvPr/>
              </p:nvSpPr>
              <p:spPr>
                <a:xfrm rot="16200000" flipH="1">
                  <a:off x="9632193" y="3550001"/>
                  <a:ext cx="123712" cy="1508166"/>
                </a:xfrm>
                <a:prstGeom prst="rightBracket">
                  <a:avLst/>
                </a:prstGeom>
                <a:noFill/>
                <a:ln w="50800" cap="flat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sp>
              <p:nvSpPr>
                <p:cNvPr id="163" name="文本框 162">
                  <a:extLst>
                    <a:ext uri="{FF2B5EF4-FFF2-40B4-BE49-F238E27FC236}">
                      <a16:creationId xmlns:a16="http://schemas.microsoft.com/office/drawing/2014/main" id="{53C89463-B820-9A40-B5B1-3A064821834B}"/>
                    </a:ext>
                  </a:extLst>
                </p:cNvPr>
                <p:cNvSpPr txBox="1"/>
                <p:nvPr/>
              </p:nvSpPr>
              <p:spPr>
                <a:xfrm>
                  <a:off x="12350322" y="4017987"/>
                  <a:ext cx="1025922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800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异常丢失</a:t>
                  </a:r>
                </a:p>
              </p:txBody>
            </p:sp>
            <p:sp>
              <p:nvSpPr>
                <p:cNvPr id="164" name="右中括号 163">
                  <a:extLst>
                    <a:ext uri="{FF2B5EF4-FFF2-40B4-BE49-F238E27FC236}">
                      <a16:creationId xmlns:a16="http://schemas.microsoft.com/office/drawing/2014/main" id="{927437FC-73B7-E949-8E32-1048E53927F7}"/>
                    </a:ext>
                  </a:extLst>
                </p:cNvPr>
                <p:cNvSpPr/>
                <p:nvPr/>
              </p:nvSpPr>
              <p:spPr>
                <a:xfrm rot="16200000" flipH="1">
                  <a:off x="12777161" y="3466867"/>
                  <a:ext cx="155350" cy="1706072"/>
                </a:xfrm>
                <a:prstGeom prst="rightBracket">
                  <a:avLst/>
                </a:prstGeom>
                <a:noFill/>
                <a:ln w="50800" cap="flat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</p:grpSp>
          <p:grpSp>
            <p:nvGrpSpPr>
              <p:cNvPr id="174" name="组合 173">
                <a:extLst>
                  <a:ext uri="{FF2B5EF4-FFF2-40B4-BE49-F238E27FC236}">
                    <a16:creationId xmlns:a16="http://schemas.microsoft.com/office/drawing/2014/main" id="{0F5C5BAA-7ACD-874A-935E-C0929DBBDF19}"/>
                  </a:ext>
                </a:extLst>
              </p:cNvPr>
              <p:cNvGrpSpPr/>
              <p:nvPr/>
            </p:nvGrpSpPr>
            <p:grpSpPr>
              <a:xfrm>
                <a:off x="4768804" y="7499689"/>
                <a:ext cx="8957742" cy="411229"/>
                <a:chOff x="4750130" y="3986349"/>
                <a:chExt cx="8957742" cy="411229"/>
              </a:xfrm>
            </p:grpSpPr>
            <p:sp>
              <p:nvSpPr>
                <p:cNvPr id="175" name="右中括号 174">
                  <a:extLst>
                    <a:ext uri="{FF2B5EF4-FFF2-40B4-BE49-F238E27FC236}">
                      <a16:creationId xmlns:a16="http://schemas.microsoft.com/office/drawing/2014/main" id="{96578650-B12E-0246-823B-D9C58AC4F653}"/>
                    </a:ext>
                  </a:extLst>
                </p:cNvPr>
                <p:cNvSpPr/>
                <p:nvPr/>
              </p:nvSpPr>
              <p:spPr>
                <a:xfrm rot="16200000" flipH="1">
                  <a:off x="6105698" y="2910206"/>
                  <a:ext cx="103316" cy="2814451"/>
                </a:xfrm>
                <a:prstGeom prst="rightBracket">
                  <a:avLst/>
                </a:prstGeom>
                <a:noFill/>
                <a:ln w="50800" cap="flat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sp>
              <p:nvSpPr>
                <p:cNvPr id="176" name="文本框 175">
                  <a:extLst>
                    <a:ext uri="{FF2B5EF4-FFF2-40B4-BE49-F238E27FC236}">
                      <a16:creationId xmlns:a16="http://schemas.microsoft.com/office/drawing/2014/main" id="{90963916-BC7E-424D-A814-9C258A0A3C06}"/>
                    </a:ext>
                  </a:extLst>
                </p:cNvPr>
                <p:cNvSpPr txBox="1"/>
                <p:nvPr/>
              </p:nvSpPr>
              <p:spPr>
                <a:xfrm>
                  <a:off x="5040161" y="3989500"/>
                  <a:ext cx="2325957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增量</a:t>
                  </a:r>
                  <a:r>
                    <a:rPr kumimoji="0" lang="en-US" altLang="zh-CN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10s</a:t>
                  </a:r>
                  <a:r>
                    <a:rPr kumimoji="0" lang="zh-CN" altLang="en-US" sz="18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，洗数据小时</a:t>
                  </a:r>
                </a:p>
              </p:txBody>
            </p:sp>
            <p:sp>
              <p:nvSpPr>
                <p:cNvPr id="177" name="文本框 176">
                  <a:extLst>
                    <a:ext uri="{FF2B5EF4-FFF2-40B4-BE49-F238E27FC236}">
                      <a16:creationId xmlns:a16="http://schemas.microsoft.com/office/drawing/2014/main" id="{86C451B2-C7D1-9A4C-9FEC-03D86ACA7890}"/>
                    </a:ext>
                  </a:extLst>
                </p:cNvPr>
                <p:cNvSpPr txBox="1"/>
                <p:nvPr/>
              </p:nvSpPr>
              <p:spPr>
                <a:xfrm>
                  <a:off x="9329118" y="3986349"/>
                  <a:ext cx="564257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800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积压</a:t>
                  </a:r>
                </a:p>
              </p:txBody>
            </p:sp>
            <p:sp>
              <p:nvSpPr>
                <p:cNvPr id="178" name="右中括号 177">
                  <a:extLst>
                    <a:ext uri="{FF2B5EF4-FFF2-40B4-BE49-F238E27FC236}">
                      <a16:creationId xmlns:a16="http://schemas.microsoft.com/office/drawing/2014/main" id="{737C7070-9754-3643-958C-2C9DD412F223}"/>
                    </a:ext>
                  </a:extLst>
                </p:cNvPr>
                <p:cNvSpPr/>
                <p:nvPr/>
              </p:nvSpPr>
              <p:spPr>
                <a:xfrm rot="16200000" flipH="1">
                  <a:off x="9632193" y="3550001"/>
                  <a:ext cx="123712" cy="1508166"/>
                </a:xfrm>
                <a:prstGeom prst="rightBracket">
                  <a:avLst/>
                </a:prstGeom>
                <a:noFill/>
                <a:ln w="50800" cap="flat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  <p:sp>
              <p:nvSpPr>
                <p:cNvPr id="179" name="文本框 178">
                  <a:extLst>
                    <a:ext uri="{FF2B5EF4-FFF2-40B4-BE49-F238E27FC236}">
                      <a16:creationId xmlns:a16="http://schemas.microsoft.com/office/drawing/2014/main" id="{1D6CDB0F-44CD-5F4A-8997-DD4B6B7FCCA3}"/>
                    </a:ext>
                  </a:extLst>
                </p:cNvPr>
                <p:cNvSpPr txBox="1"/>
                <p:nvPr/>
              </p:nvSpPr>
              <p:spPr>
                <a:xfrm>
                  <a:off x="12350322" y="4017987"/>
                  <a:ext cx="1025922" cy="37959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800" dirty="0">
                      <a:solidFill>
                        <a:srgbClr val="000000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异常丢失</a:t>
                  </a:r>
                </a:p>
              </p:txBody>
            </p:sp>
            <p:sp>
              <p:nvSpPr>
                <p:cNvPr id="180" name="右中括号 179">
                  <a:extLst>
                    <a:ext uri="{FF2B5EF4-FFF2-40B4-BE49-F238E27FC236}">
                      <a16:creationId xmlns:a16="http://schemas.microsoft.com/office/drawing/2014/main" id="{DFD33124-C879-264D-8C4D-602EEF27D5C5}"/>
                    </a:ext>
                  </a:extLst>
                </p:cNvPr>
                <p:cNvSpPr/>
                <p:nvPr/>
              </p:nvSpPr>
              <p:spPr>
                <a:xfrm rot="16200000" flipH="1">
                  <a:off x="12777161" y="3466867"/>
                  <a:ext cx="155350" cy="1706072"/>
                </a:xfrm>
                <a:prstGeom prst="rightBracket">
                  <a:avLst/>
                </a:prstGeom>
                <a:noFill/>
                <a:ln w="50800" cap="flat">
                  <a:solidFill>
                    <a:schemeClr val="accent5">
                      <a:lumMod val="60000"/>
                      <a:lumOff val="40000"/>
                    </a:schemeClr>
                  </a:solidFill>
                  <a:prstDash val="solid"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91439" tIns="45719" rIns="91439" bIns="45719" numCol="1" spcCol="38100" rtlCol="0" anchor="t">
                  <a:noAutofit/>
                </a:bodyPr>
                <a:lstStyle/>
                <a:p>
                  <a:pPr marL="0" marR="0" indent="0" algn="l" defTabSz="9144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endParaRPr>
                </a:p>
              </p:txBody>
            </p:sp>
          </p:grpSp>
          <p:cxnSp>
            <p:nvCxnSpPr>
              <p:cNvPr id="228" name="直线箭头连接符 227">
                <a:extLst>
                  <a:ext uri="{FF2B5EF4-FFF2-40B4-BE49-F238E27FC236}">
                    <a16:creationId xmlns:a16="http://schemas.microsoft.com/office/drawing/2014/main" id="{2F85962A-A921-6548-AF9A-B8D999F478D7}"/>
                  </a:ext>
                </a:extLst>
              </p:cNvPr>
              <p:cNvCxnSpPr>
                <a:stCxn id="82" idx="2"/>
                <a:endCxn id="72" idx="1"/>
              </p:cNvCxnSpPr>
              <p:nvPr/>
            </p:nvCxnSpPr>
            <p:spPr>
              <a:xfrm>
                <a:off x="1930123" y="4341470"/>
                <a:ext cx="0" cy="830135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headEnd type="triangle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0" name="直线箭头连接符 229">
                <a:extLst>
                  <a:ext uri="{FF2B5EF4-FFF2-40B4-BE49-F238E27FC236}">
                    <a16:creationId xmlns:a16="http://schemas.microsoft.com/office/drawing/2014/main" id="{21E0CC98-41B1-2540-9AB0-6467B6F8C401}"/>
                  </a:ext>
                </a:extLst>
              </p:cNvPr>
              <p:cNvCxnSpPr>
                <a:stCxn id="72" idx="4"/>
                <a:endCxn id="80" idx="2"/>
              </p:cNvCxnSpPr>
              <p:nvPr/>
            </p:nvCxnSpPr>
            <p:spPr>
              <a:xfrm>
                <a:off x="2687638" y="5506137"/>
                <a:ext cx="977138" cy="1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2" name="直线箭头连接符 231">
                <a:extLst>
                  <a:ext uri="{FF2B5EF4-FFF2-40B4-BE49-F238E27FC236}">
                    <a16:creationId xmlns:a16="http://schemas.microsoft.com/office/drawing/2014/main" id="{A22A3B41-5652-D140-BF4D-9A14D84944BC}"/>
                  </a:ext>
                </a:extLst>
              </p:cNvPr>
              <p:cNvCxnSpPr>
                <a:stCxn id="72" idx="4"/>
                <a:endCxn id="81" idx="2"/>
              </p:cNvCxnSpPr>
              <p:nvPr/>
            </p:nvCxnSpPr>
            <p:spPr>
              <a:xfrm flipV="1">
                <a:off x="2687638" y="3742068"/>
                <a:ext cx="977139" cy="1764069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234" name="直线箭头连接符 233">
                <a:extLst>
                  <a:ext uri="{FF2B5EF4-FFF2-40B4-BE49-F238E27FC236}">
                    <a16:creationId xmlns:a16="http://schemas.microsoft.com/office/drawing/2014/main" id="{985498FD-1B3E-214A-BF6F-44552ED60706}"/>
                  </a:ext>
                </a:extLst>
              </p:cNvPr>
              <p:cNvCxnSpPr>
                <a:stCxn id="72" idx="4"/>
                <a:endCxn id="86" idx="2"/>
              </p:cNvCxnSpPr>
              <p:nvPr/>
            </p:nvCxnSpPr>
            <p:spPr>
              <a:xfrm>
                <a:off x="2687638" y="5506137"/>
                <a:ext cx="977138" cy="1697370"/>
              </a:xfrm>
              <a:prstGeom prst="straightConnector1">
                <a:avLst/>
              </a:prstGeom>
              <a:noFill/>
              <a:ln w="50800" cap="flat">
                <a:solidFill>
                  <a:schemeClr val="bg1">
                    <a:lumMod val="5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3C12EA70-1BA7-BE4D-B2D9-D0F64B0E5A8C}"/>
                  </a:ext>
                </a:extLst>
              </p:cNvPr>
              <p:cNvSpPr txBox="1"/>
              <p:nvPr/>
            </p:nvSpPr>
            <p:spPr>
              <a:xfrm>
                <a:off x="2810722" y="5177239"/>
                <a:ext cx="730969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binlog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D48D1B44-D50F-8C4F-A1C3-9A32925890D5}"/>
                  </a:ext>
                </a:extLst>
              </p:cNvPr>
              <p:cNvSpPr txBox="1"/>
              <p:nvPr/>
            </p:nvSpPr>
            <p:spPr>
              <a:xfrm rot="3478209">
                <a:off x="2931777" y="6013481"/>
                <a:ext cx="730969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binlog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7C4C210B-3E72-8C4E-872A-CFDCFE570E40}"/>
                  </a:ext>
                </a:extLst>
              </p:cNvPr>
              <p:cNvSpPr txBox="1"/>
              <p:nvPr/>
            </p:nvSpPr>
            <p:spPr>
              <a:xfrm rot="7058892">
                <a:off x="3044994" y="4430187"/>
                <a:ext cx="730969" cy="34881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binlog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</p:txBody>
          </p:sp>
        </p:grpSp>
        <p:sp>
          <p:nvSpPr>
            <p:cNvPr id="248" name="文本框 247">
              <a:extLst>
                <a:ext uri="{FF2B5EF4-FFF2-40B4-BE49-F238E27FC236}">
                  <a16:creationId xmlns:a16="http://schemas.microsoft.com/office/drawing/2014/main" id="{235FF231-2541-1B46-B4F0-F7274DD05F91}"/>
                </a:ext>
              </a:extLst>
            </p:cNvPr>
            <p:cNvSpPr txBox="1"/>
            <p:nvPr/>
          </p:nvSpPr>
          <p:spPr>
            <a:xfrm>
              <a:off x="13376244" y="3043929"/>
              <a:ext cx="2257028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新剧外网生效慢</a:t>
              </a:r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AC826FC3-CB73-1E40-95CA-E786EECBAC63}"/>
                </a:ext>
              </a:extLst>
            </p:cNvPr>
            <p:cNvSpPr txBox="1"/>
            <p:nvPr/>
          </p:nvSpPr>
          <p:spPr>
            <a:xfrm>
              <a:off x="12434715" y="4769675"/>
              <a:ext cx="4340932" cy="84125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推荐</a:t>
              </a:r>
              <a:r>
                <a:rPr lang="en-US" altLang="zh-CN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</a:t>
              </a: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搜索</a:t>
              </a:r>
              <a:r>
                <a:rPr lang="en-US" altLang="zh-CN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/BI</a:t>
              </a: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等离线计算出不来</a:t>
              </a: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endParaRPr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949278FF-B96E-AE44-A34B-64B24B6F2B87}"/>
                </a:ext>
              </a:extLst>
            </p:cNvPr>
            <p:cNvSpPr txBox="1"/>
            <p:nvPr/>
          </p:nvSpPr>
          <p:spPr>
            <a:xfrm>
              <a:off x="13168890" y="6485717"/>
              <a:ext cx="2872581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入库的视频检索不到</a:t>
              </a:r>
            </a:p>
          </p:txBody>
        </p:sp>
      </p:grpSp>
      <p:graphicFrame>
        <p:nvGraphicFramePr>
          <p:cNvPr id="253" name="图示 252">
            <a:extLst>
              <a:ext uri="{FF2B5EF4-FFF2-40B4-BE49-F238E27FC236}">
                <a16:creationId xmlns:a16="http://schemas.microsoft.com/office/drawing/2014/main" id="{CF2C82A9-6543-9549-912A-897575145C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024030"/>
              </p:ext>
            </p:extLst>
          </p:nvPr>
        </p:nvGraphicFramePr>
        <p:xfrm>
          <a:off x="-4974671" y="4301871"/>
          <a:ext cx="20134734" cy="8789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B33C0ED3-E264-5043-8875-F1F5CE9EBBE1}"/>
              </a:ext>
            </a:extLst>
          </p:cNvPr>
          <p:cNvGrpSpPr/>
          <p:nvPr/>
        </p:nvGrpSpPr>
        <p:grpSpPr>
          <a:xfrm>
            <a:off x="10744074" y="9737828"/>
            <a:ext cx="11284550" cy="2400233"/>
            <a:chOff x="11012742" y="8399391"/>
            <a:chExt cx="11284550" cy="2400233"/>
          </a:xfrm>
        </p:grpSpPr>
        <p:sp>
          <p:nvSpPr>
            <p:cNvPr id="71" name="圆角矩形 70">
              <a:extLst>
                <a:ext uri="{FF2B5EF4-FFF2-40B4-BE49-F238E27FC236}">
                  <a16:creationId xmlns:a16="http://schemas.microsoft.com/office/drawing/2014/main" id="{9E115D95-F764-2248-80D6-7A52E6C05DA6}"/>
                </a:ext>
              </a:extLst>
            </p:cNvPr>
            <p:cNvSpPr/>
            <p:nvPr/>
          </p:nvSpPr>
          <p:spPr>
            <a:xfrm>
              <a:off x="11012742" y="8399391"/>
              <a:ext cx="11284550" cy="2400233"/>
            </a:xfrm>
            <a:prstGeom prst="roundRect">
              <a:avLst/>
            </a:prstGeom>
            <a:solidFill>
              <a:srgbClr val="C1E1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8" name="文本框 127">
              <a:extLst>
                <a:ext uri="{FF2B5EF4-FFF2-40B4-BE49-F238E27FC236}">
                  <a16:creationId xmlns:a16="http://schemas.microsoft.com/office/drawing/2014/main" id="{2D67DB66-83AF-3A44-87EE-196D1CBA3358}"/>
                </a:ext>
              </a:extLst>
            </p:cNvPr>
            <p:cNvSpPr txBox="1"/>
            <p:nvPr/>
          </p:nvSpPr>
          <p:spPr>
            <a:xfrm>
              <a:off x="11336121" y="8699804"/>
              <a:ext cx="1025922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挑战</a:t>
              </a:r>
            </a:p>
          </p:txBody>
        </p:sp>
        <p:sp>
          <p:nvSpPr>
            <p:cNvPr id="130" name="文本框 129">
              <a:extLst>
                <a:ext uri="{FF2B5EF4-FFF2-40B4-BE49-F238E27FC236}">
                  <a16:creationId xmlns:a16="http://schemas.microsoft.com/office/drawing/2014/main" id="{80B5F22F-DEC5-9D43-8888-0713BBC217B0}"/>
                </a:ext>
              </a:extLst>
            </p:cNvPr>
            <p:cNvSpPr txBox="1"/>
            <p:nvPr/>
          </p:nvSpPr>
          <p:spPr>
            <a:xfrm>
              <a:off x="11336121" y="9564481"/>
              <a:ext cx="10720884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需要一个</a:t>
              </a: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可靠的、通用的、性能理想的</a:t>
              </a: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数据同步方式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16765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 dirty="0"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项目介绍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2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3340935" y="471741"/>
            <a:ext cx="2720635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问题拆解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89" name="组合 288">
            <a:extLst>
              <a:ext uri="{FF2B5EF4-FFF2-40B4-BE49-F238E27FC236}">
                <a16:creationId xmlns:a16="http://schemas.microsoft.com/office/drawing/2014/main" id="{1254F707-FBA1-D94F-963E-A8C8CA365683}"/>
              </a:ext>
            </a:extLst>
          </p:cNvPr>
          <p:cNvGrpSpPr/>
          <p:nvPr/>
        </p:nvGrpSpPr>
        <p:grpSpPr>
          <a:xfrm>
            <a:off x="1404777" y="1120754"/>
            <a:ext cx="21230908" cy="11970479"/>
            <a:chOff x="-556443" y="1049632"/>
            <a:chExt cx="21230908" cy="11970479"/>
          </a:xfrm>
        </p:grpSpPr>
        <p:sp>
          <p:nvSpPr>
            <p:cNvPr id="42" name="Text Placeholder 2">
              <a:extLst>
                <a:ext uri="{FF2B5EF4-FFF2-40B4-BE49-F238E27FC236}">
                  <a16:creationId xmlns:a16="http://schemas.microsoft.com/office/drawing/2014/main" id="{5FA75C87-E20B-244D-8793-BA097C7897BD}"/>
                </a:ext>
              </a:extLst>
            </p:cNvPr>
            <p:cNvSpPr txBox="1"/>
            <p:nvPr/>
          </p:nvSpPr>
          <p:spPr bwMode="auto">
            <a:xfrm>
              <a:off x="9139153" y="1049632"/>
              <a:ext cx="1958316" cy="710897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>
              <a:noFill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Open Sans" charset="0"/>
                  <a:ea typeface="MS PGothic" pitchFamily="34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Open Sans" charset="0"/>
                  <a:ea typeface="MS PGothic" pitchFamily="34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Open Sans" charset="0"/>
                  <a:ea typeface="MS PGothic" pitchFamily="34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Open Sans" charset="0"/>
                  <a:ea typeface="MS PGothic" pitchFamily="34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Open Sans" charset="0"/>
                  <a:ea typeface="MS PGothic" pitchFamily="34" charset="-128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  <a:ea typeface="MS PGothic" pitchFamily="34" charset="-128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  <a:ea typeface="MS PGothic" pitchFamily="34" charset="-128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  <a:ea typeface="MS PGothic" pitchFamily="34" charset="-128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Open Sans" charset="0"/>
                  <a:ea typeface="MS PGothic" pitchFamily="34" charset="-128"/>
                </a:defRPr>
              </a:lvl9pPr>
            </a:lstStyle>
            <a:p>
              <a:r>
                <a:rPr lang="zh-CN" altLang="en-US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存储支持水平扩容</a:t>
              </a:r>
              <a:endParaRPr lang="en-US" altLang="zh-CN" sz="2000" dirty="0">
                <a:solidFill>
                  <a:srgbClr val="FBFC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88" name="组合 287">
              <a:extLst>
                <a:ext uri="{FF2B5EF4-FFF2-40B4-BE49-F238E27FC236}">
                  <a16:creationId xmlns:a16="http://schemas.microsoft.com/office/drawing/2014/main" id="{CF69EC87-464D-3947-920F-183DB03740F5}"/>
                </a:ext>
              </a:extLst>
            </p:cNvPr>
            <p:cNvGrpSpPr/>
            <p:nvPr/>
          </p:nvGrpSpPr>
          <p:grpSpPr>
            <a:xfrm>
              <a:off x="-556443" y="1405081"/>
              <a:ext cx="21230908" cy="11615030"/>
              <a:chOff x="-556443" y="1405081"/>
              <a:chExt cx="21230908" cy="11615030"/>
            </a:xfrm>
          </p:grpSpPr>
          <p:graphicFrame>
            <p:nvGraphicFramePr>
              <p:cNvPr id="8" name="图示 7">
                <a:extLst>
                  <a:ext uri="{FF2B5EF4-FFF2-40B4-BE49-F238E27FC236}">
                    <a16:creationId xmlns:a16="http://schemas.microsoft.com/office/drawing/2014/main" id="{8B4E100B-D3A9-E540-AA80-65A3DBC97D6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07095599"/>
                  </p:ext>
                </p:extLst>
              </p:nvPr>
            </p:nvGraphicFramePr>
            <p:xfrm>
              <a:off x="4145144" y="1526665"/>
              <a:ext cx="14879783" cy="8702194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4" r:lo="rId5" r:qs="rId6" r:cs="rId7"/>
              </a:graphicData>
            </a:graphic>
          </p:graphicFrame>
          <p:sp>
            <p:nvSpPr>
              <p:cNvPr id="15" name="Text Placeholder 2">
                <a:extLst>
                  <a:ext uri="{FF2B5EF4-FFF2-40B4-BE49-F238E27FC236}">
                    <a16:creationId xmlns:a16="http://schemas.microsoft.com/office/drawing/2014/main" id="{4A1813B1-82E8-7D49-8918-36C086CF6683}"/>
                  </a:ext>
                </a:extLst>
              </p:cNvPr>
              <p:cNvSpPr txBox="1"/>
              <p:nvPr/>
            </p:nvSpPr>
            <p:spPr bwMode="auto">
              <a:xfrm>
                <a:off x="4700648" y="7726685"/>
                <a:ext cx="1785257" cy="582634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数据接口繁多</a:t>
                </a:r>
              </a:p>
            </p:txBody>
          </p:sp>
          <p:sp>
            <p:nvSpPr>
              <p:cNvPr id="25" name="Text Placeholder 2">
                <a:extLst>
                  <a:ext uri="{FF2B5EF4-FFF2-40B4-BE49-F238E27FC236}">
                    <a16:creationId xmlns:a16="http://schemas.microsoft.com/office/drawing/2014/main" id="{D319DB2B-7DDB-4440-83A1-68882D7C8FB3}"/>
                  </a:ext>
                </a:extLst>
              </p:cNvPr>
              <p:cNvSpPr txBox="1"/>
              <p:nvPr/>
            </p:nvSpPr>
            <p:spPr bwMode="auto">
              <a:xfrm>
                <a:off x="2850764" y="9329677"/>
                <a:ext cx="1963387" cy="684779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业务订阅字段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流程完全靠人工</a:t>
                </a:r>
              </a:p>
            </p:txBody>
          </p:sp>
          <p:sp>
            <p:nvSpPr>
              <p:cNvPr id="26" name="Text Placeholder 2">
                <a:extLst>
                  <a:ext uri="{FF2B5EF4-FFF2-40B4-BE49-F238E27FC236}">
                    <a16:creationId xmlns:a16="http://schemas.microsoft.com/office/drawing/2014/main" id="{1575F5F9-A1E3-B142-81E9-699C8D4BB016}"/>
                  </a:ext>
                </a:extLst>
              </p:cNvPr>
              <p:cNvSpPr txBox="1"/>
              <p:nvPr/>
            </p:nvSpPr>
            <p:spPr bwMode="auto">
              <a:xfrm>
                <a:off x="6214887" y="9680874"/>
                <a:ext cx="2060368" cy="737758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数据订阅需要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过滤无用字段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Text Placeholder 2">
                <a:extLst>
                  <a:ext uri="{FF2B5EF4-FFF2-40B4-BE49-F238E27FC236}">
                    <a16:creationId xmlns:a16="http://schemas.microsoft.com/office/drawing/2014/main" id="{6760F828-0998-E047-84F3-9E1FBD73524D}"/>
                  </a:ext>
                </a:extLst>
              </p:cNvPr>
              <p:cNvSpPr txBox="1"/>
              <p:nvPr/>
            </p:nvSpPr>
            <p:spPr bwMode="auto">
              <a:xfrm>
                <a:off x="8527647" y="10398580"/>
                <a:ext cx="1539833" cy="460745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扩展性差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Text Placeholder 2">
                <a:extLst>
                  <a:ext uri="{FF2B5EF4-FFF2-40B4-BE49-F238E27FC236}">
                    <a16:creationId xmlns:a16="http://schemas.microsoft.com/office/drawing/2014/main" id="{D7A32707-73EF-8940-B2F7-095AA822A412}"/>
                  </a:ext>
                </a:extLst>
              </p:cNvPr>
              <p:cNvSpPr txBox="1"/>
              <p:nvPr/>
            </p:nvSpPr>
            <p:spPr bwMode="auto">
              <a:xfrm>
                <a:off x="10009817" y="9680874"/>
                <a:ext cx="1539833" cy="478319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可靠性差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Text Placeholder 2">
                <a:extLst>
                  <a:ext uri="{FF2B5EF4-FFF2-40B4-BE49-F238E27FC236}">
                    <a16:creationId xmlns:a16="http://schemas.microsoft.com/office/drawing/2014/main" id="{0FC898CD-91CB-F84F-A3AE-2F55DECBFA21}"/>
                  </a:ext>
                </a:extLst>
              </p:cNvPr>
              <p:cNvSpPr txBox="1"/>
              <p:nvPr/>
            </p:nvSpPr>
            <p:spPr bwMode="auto">
              <a:xfrm>
                <a:off x="11870495" y="2875469"/>
                <a:ext cx="1785257" cy="582634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字段增加频繁</a:t>
                </a:r>
              </a:p>
            </p:txBody>
          </p:sp>
          <p:sp>
            <p:nvSpPr>
              <p:cNvPr id="31" name="Text Placeholder 2">
                <a:extLst>
                  <a:ext uri="{FF2B5EF4-FFF2-40B4-BE49-F238E27FC236}">
                    <a16:creationId xmlns:a16="http://schemas.microsoft.com/office/drawing/2014/main" id="{A0CBEB2B-91B9-6D4E-B3FF-6259B475E8EE}"/>
                  </a:ext>
                </a:extLst>
              </p:cNvPr>
              <p:cNvSpPr txBox="1"/>
              <p:nvPr/>
            </p:nvSpPr>
            <p:spPr bwMode="auto">
              <a:xfrm>
                <a:off x="9225683" y="2837607"/>
                <a:ext cx="1785257" cy="582634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数据增长快</a:t>
                </a:r>
              </a:p>
            </p:txBody>
          </p:sp>
          <p:sp>
            <p:nvSpPr>
              <p:cNvPr id="32" name="Text Placeholder 2">
                <a:extLst>
                  <a:ext uri="{FF2B5EF4-FFF2-40B4-BE49-F238E27FC236}">
                    <a16:creationId xmlns:a16="http://schemas.microsoft.com/office/drawing/2014/main" id="{E7F105B2-FD1A-BF4F-B221-E8B50359AE6F}"/>
                  </a:ext>
                </a:extLst>
              </p:cNvPr>
              <p:cNvSpPr txBox="1"/>
              <p:nvPr/>
            </p:nvSpPr>
            <p:spPr bwMode="auto">
              <a:xfrm>
                <a:off x="6214887" y="6605719"/>
                <a:ext cx="2012868" cy="778577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数据分布在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多种异构存储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Text Placeholder 2">
                <a:extLst>
                  <a:ext uri="{FF2B5EF4-FFF2-40B4-BE49-F238E27FC236}">
                    <a16:creationId xmlns:a16="http://schemas.microsoft.com/office/drawing/2014/main" id="{A7E7EF81-2B0C-7847-853D-11B5BBB0DE82}"/>
                  </a:ext>
                </a:extLst>
              </p:cNvPr>
              <p:cNvSpPr txBox="1"/>
              <p:nvPr/>
            </p:nvSpPr>
            <p:spPr bwMode="auto">
              <a:xfrm>
                <a:off x="12859322" y="9806583"/>
                <a:ext cx="1648691" cy="684779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扫表程序不可维护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Text Placeholder 2">
                <a:extLst>
                  <a:ext uri="{FF2B5EF4-FFF2-40B4-BE49-F238E27FC236}">
                    <a16:creationId xmlns:a16="http://schemas.microsoft.com/office/drawing/2014/main" id="{D6ABCA47-9DDA-0C4F-BF9B-0C3ED4413BB7}"/>
                  </a:ext>
                </a:extLst>
              </p:cNvPr>
              <p:cNvSpPr txBox="1"/>
              <p:nvPr/>
            </p:nvSpPr>
            <p:spPr bwMode="auto">
              <a:xfrm>
                <a:off x="14784765" y="9816803"/>
                <a:ext cx="1648691" cy="684779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扫表程序单点问题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Text Placeholder 2">
                <a:extLst>
                  <a:ext uri="{FF2B5EF4-FFF2-40B4-BE49-F238E27FC236}">
                    <a16:creationId xmlns:a16="http://schemas.microsoft.com/office/drawing/2014/main" id="{9B722364-5525-F64F-A2C4-88183C670830}"/>
                  </a:ext>
                </a:extLst>
              </p:cNvPr>
              <p:cNvSpPr txBox="1"/>
              <p:nvPr/>
            </p:nvSpPr>
            <p:spPr bwMode="auto">
              <a:xfrm>
                <a:off x="16587959" y="6806956"/>
                <a:ext cx="1648691" cy="684779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同步数据积压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Text Placeholder 2">
                <a:extLst>
                  <a:ext uri="{FF2B5EF4-FFF2-40B4-BE49-F238E27FC236}">
                    <a16:creationId xmlns:a16="http://schemas.microsoft.com/office/drawing/2014/main" id="{B36B283A-B706-1344-8B41-3E077223D287}"/>
                  </a:ext>
                </a:extLst>
              </p:cNvPr>
              <p:cNvSpPr txBox="1"/>
              <p:nvPr/>
            </p:nvSpPr>
            <p:spPr bwMode="auto">
              <a:xfrm>
                <a:off x="16624029" y="9354201"/>
                <a:ext cx="1648691" cy="684779"/>
              </a:xfrm>
              <a:prstGeom prst="rect">
                <a:avLst/>
              </a:prstGeom>
              <a:solidFill>
                <a:srgbClr val="B1B9C0"/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pPr defTabSz="45720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同步数据丢失</a:t>
                </a:r>
                <a:endParaRPr lang="en-US" altLang="zh-CN" sz="20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Text Placeholder 2">
                <a:extLst>
                  <a:ext uri="{FF2B5EF4-FFF2-40B4-BE49-F238E27FC236}">
                    <a16:creationId xmlns:a16="http://schemas.microsoft.com/office/drawing/2014/main" id="{AD0CD69F-5F3A-484A-A8FB-83FD7018FA7D}"/>
                  </a:ext>
                </a:extLst>
              </p:cNvPr>
              <p:cNvSpPr txBox="1"/>
              <p:nvPr/>
            </p:nvSpPr>
            <p:spPr bwMode="auto">
              <a:xfrm>
                <a:off x="2066309" y="6636676"/>
                <a:ext cx="1958316" cy="716662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提供统一接口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OneApi</a:t>
                </a:r>
              </a:p>
            </p:txBody>
          </p:sp>
          <p:sp>
            <p:nvSpPr>
              <p:cNvPr id="38" name="Text Placeholder 2">
                <a:extLst>
                  <a:ext uri="{FF2B5EF4-FFF2-40B4-BE49-F238E27FC236}">
                    <a16:creationId xmlns:a16="http://schemas.microsoft.com/office/drawing/2014/main" id="{4AFE6829-E4F1-E047-9EE5-7543C0B3EA63}"/>
                  </a:ext>
                </a:extLst>
              </p:cNvPr>
              <p:cNvSpPr txBox="1"/>
              <p:nvPr/>
            </p:nvSpPr>
            <p:spPr bwMode="auto">
              <a:xfrm>
                <a:off x="5337781" y="5267808"/>
                <a:ext cx="1958316" cy="710897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具备管理异构存储能力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Text Placeholder 2">
                <a:extLst>
                  <a:ext uri="{FF2B5EF4-FFF2-40B4-BE49-F238E27FC236}">
                    <a16:creationId xmlns:a16="http://schemas.microsoft.com/office/drawing/2014/main" id="{14C5312A-349C-E544-AE73-C709938FDFC6}"/>
                  </a:ext>
                </a:extLst>
              </p:cNvPr>
              <p:cNvSpPr txBox="1"/>
              <p:nvPr/>
            </p:nvSpPr>
            <p:spPr bwMode="auto">
              <a:xfrm>
                <a:off x="2850764" y="11913862"/>
                <a:ext cx="2003033" cy="684778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>
                  <a:defRPr sz="200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dirty="0"/>
                  <a:t>为数据接入流程提供用户界面</a:t>
                </a:r>
                <a:endParaRPr lang="en-US" altLang="zh-CN" dirty="0"/>
              </a:p>
            </p:txBody>
          </p:sp>
          <p:sp>
            <p:nvSpPr>
              <p:cNvPr id="41" name="Text Placeholder 2">
                <a:extLst>
                  <a:ext uri="{FF2B5EF4-FFF2-40B4-BE49-F238E27FC236}">
                    <a16:creationId xmlns:a16="http://schemas.microsoft.com/office/drawing/2014/main" id="{666DB1BE-7FA2-4645-81EE-BC3D6EE0A0D9}"/>
                  </a:ext>
                </a:extLst>
              </p:cNvPr>
              <p:cNvSpPr txBox="1"/>
              <p:nvPr/>
            </p:nvSpPr>
            <p:spPr bwMode="auto">
              <a:xfrm>
                <a:off x="6286062" y="11022495"/>
                <a:ext cx="1958316" cy="710897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提供字段粒度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的订阅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Text Placeholder 2">
                <a:extLst>
                  <a:ext uri="{FF2B5EF4-FFF2-40B4-BE49-F238E27FC236}">
                    <a16:creationId xmlns:a16="http://schemas.microsoft.com/office/drawing/2014/main" id="{82BAD5F8-648D-1241-941D-DC0FE4F83A47}"/>
                  </a:ext>
                </a:extLst>
              </p:cNvPr>
              <p:cNvSpPr txBox="1"/>
              <p:nvPr/>
            </p:nvSpPr>
            <p:spPr bwMode="auto">
              <a:xfrm>
                <a:off x="11792193" y="1591371"/>
                <a:ext cx="1958316" cy="710897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存储支持字段横向扩展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Text Placeholder 2">
                <a:extLst>
                  <a:ext uri="{FF2B5EF4-FFF2-40B4-BE49-F238E27FC236}">
                    <a16:creationId xmlns:a16="http://schemas.microsoft.com/office/drawing/2014/main" id="{E6634A28-0C1F-664E-924D-6770C5159F10}"/>
                  </a:ext>
                </a:extLst>
              </p:cNvPr>
              <p:cNvSpPr txBox="1"/>
              <p:nvPr/>
            </p:nvSpPr>
            <p:spPr bwMode="auto">
              <a:xfrm>
                <a:off x="18811427" y="7405626"/>
                <a:ext cx="1859357" cy="469901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提高同步性能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Text Placeholder 2">
                <a:extLst>
                  <a:ext uri="{FF2B5EF4-FFF2-40B4-BE49-F238E27FC236}">
                    <a16:creationId xmlns:a16="http://schemas.microsoft.com/office/drawing/2014/main" id="{9B77EF61-920B-2645-B9A2-F61B26D55454}"/>
                  </a:ext>
                </a:extLst>
              </p:cNvPr>
              <p:cNvSpPr txBox="1"/>
              <p:nvPr/>
            </p:nvSpPr>
            <p:spPr bwMode="auto">
              <a:xfrm>
                <a:off x="18815108" y="6087040"/>
                <a:ext cx="1859357" cy="684779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保证高优先级数据不积压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Text Placeholder 2">
                <a:extLst>
                  <a:ext uri="{FF2B5EF4-FFF2-40B4-BE49-F238E27FC236}">
                    <a16:creationId xmlns:a16="http://schemas.microsoft.com/office/drawing/2014/main" id="{5242483D-13E0-9047-82C7-B45C75391511}"/>
                  </a:ext>
                </a:extLst>
              </p:cNvPr>
              <p:cNvSpPr txBox="1"/>
              <p:nvPr/>
            </p:nvSpPr>
            <p:spPr bwMode="auto">
              <a:xfrm>
                <a:off x="16518696" y="11603581"/>
                <a:ext cx="1859357" cy="407880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提供重试机制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Text Placeholder 2">
                <a:extLst>
                  <a:ext uri="{FF2B5EF4-FFF2-40B4-BE49-F238E27FC236}">
                    <a16:creationId xmlns:a16="http://schemas.microsoft.com/office/drawing/2014/main" id="{067FCFEE-2B78-A241-93D0-C73061849A35}"/>
                  </a:ext>
                </a:extLst>
              </p:cNvPr>
              <p:cNvSpPr txBox="1"/>
              <p:nvPr/>
            </p:nvSpPr>
            <p:spPr bwMode="auto">
              <a:xfrm>
                <a:off x="6460668" y="2767250"/>
                <a:ext cx="1958316" cy="710897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支持大数据量字段单独存储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Text Placeholder 2">
                <a:extLst>
                  <a:ext uri="{FF2B5EF4-FFF2-40B4-BE49-F238E27FC236}">
                    <a16:creationId xmlns:a16="http://schemas.microsoft.com/office/drawing/2014/main" id="{BDBCFAED-0B0D-ED46-8142-39C8A838743F}"/>
                  </a:ext>
                </a:extLst>
              </p:cNvPr>
              <p:cNvSpPr txBox="1"/>
              <p:nvPr/>
            </p:nvSpPr>
            <p:spPr bwMode="auto">
              <a:xfrm>
                <a:off x="14346505" y="10863204"/>
                <a:ext cx="1958316" cy="696233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订阅程序互相隔离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Text Placeholder 2">
                <a:extLst>
                  <a:ext uri="{FF2B5EF4-FFF2-40B4-BE49-F238E27FC236}">
                    <a16:creationId xmlns:a16="http://schemas.microsoft.com/office/drawing/2014/main" id="{8551F9A5-2B9C-8C4F-BC77-9BDB36EE8362}"/>
                  </a:ext>
                </a:extLst>
              </p:cNvPr>
              <p:cNvSpPr txBox="1"/>
              <p:nvPr/>
            </p:nvSpPr>
            <p:spPr bwMode="auto">
              <a:xfrm>
                <a:off x="11127958" y="8716659"/>
                <a:ext cx="1958316" cy="696233"/>
              </a:xfrm>
              <a:prstGeom prst="rect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统计订阅程序列表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Text Placeholder 2">
                <a:extLst>
                  <a:ext uri="{FF2B5EF4-FFF2-40B4-BE49-F238E27FC236}">
                    <a16:creationId xmlns:a16="http://schemas.microsoft.com/office/drawing/2014/main" id="{A1A320DF-14B3-D042-B1A9-76F8241817E1}"/>
                  </a:ext>
                </a:extLst>
              </p:cNvPr>
              <p:cNvSpPr txBox="1"/>
              <p:nvPr/>
            </p:nvSpPr>
            <p:spPr bwMode="auto">
              <a:xfrm>
                <a:off x="-556443" y="2090369"/>
                <a:ext cx="3295872" cy="10745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数据模型抽象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屏蔽底层存储实现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对外提供一个逻辑大宽表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Text Placeholder 2">
                <a:extLst>
                  <a:ext uri="{FF2B5EF4-FFF2-40B4-BE49-F238E27FC236}">
                    <a16:creationId xmlns:a16="http://schemas.microsoft.com/office/drawing/2014/main" id="{7225A208-6C20-4246-9289-CC44FC236D8D}"/>
                  </a:ext>
                </a:extLst>
              </p:cNvPr>
              <p:cNvSpPr txBox="1"/>
              <p:nvPr/>
            </p:nvSpPr>
            <p:spPr bwMode="auto">
              <a:xfrm>
                <a:off x="9007335" y="11945591"/>
                <a:ext cx="3544796" cy="1074520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Open Sans" charset="0"/>
                    <a:ea typeface="MS PGothic" pitchFamily="34" charset="-128"/>
                  </a:defRPr>
                </a:lvl9pPr>
              </a:lstStyle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引入优先级队列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生产者</a:t>
                </a:r>
                <a:r>
                  <a:rPr lang="en-US" altLang="zh-CN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消费者模型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solidFill>
                      <a:srgbClr val="FBFC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用于数据订阅和增量数据同步</a:t>
                </a:r>
                <a:endParaRPr lang="en-US" altLang="zh-CN" sz="2000" dirty="0">
                  <a:solidFill>
                    <a:srgbClr val="FBFC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12" name="直线箭头连接符 11">
                <a:extLst>
                  <a:ext uri="{FF2B5EF4-FFF2-40B4-BE49-F238E27FC236}">
                    <a16:creationId xmlns:a16="http://schemas.microsoft.com/office/drawing/2014/main" id="{8C1E2189-77E3-D54F-9413-512E6B24856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49650" y="3464586"/>
                <a:ext cx="1283168" cy="29076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线箭头连接符 52">
                <a:extLst>
                  <a:ext uri="{FF2B5EF4-FFF2-40B4-BE49-F238E27FC236}">
                    <a16:creationId xmlns:a16="http://schemas.microsoft.com/office/drawing/2014/main" id="{90400319-3BD5-B343-A5EF-CAE54C2AA3D9}"/>
                  </a:ext>
                </a:extLst>
              </p:cNvPr>
              <p:cNvCxnSpPr>
                <a:cxnSpLocks/>
                <a:endCxn id="31" idx="2"/>
              </p:cNvCxnSpPr>
              <p:nvPr/>
            </p:nvCxnSpPr>
            <p:spPr>
              <a:xfrm flipH="1" flipV="1">
                <a:off x="10118312" y="3420241"/>
                <a:ext cx="1519308" cy="35022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线箭头连接符 55">
                <a:extLst>
                  <a:ext uri="{FF2B5EF4-FFF2-40B4-BE49-F238E27FC236}">
                    <a16:creationId xmlns:a16="http://schemas.microsoft.com/office/drawing/2014/main" id="{ACE5C61D-1E8A-F147-8DDD-A30F5D844E31}"/>
                  </a:ext>
                </a:extLst>
              </p:cNvPr>
              <p:cNvCxnSpPr>
                <a:cxnSpLocks/>
                <a:stCxn id="31" idx="0"/>
                <a:endCxn id="42" idx="2"/>
              </p:cNvCxnSpPr>
              <p:nvPr/>
            </p:nvCxnSpPr>
            <p:spPr>
              <a:xfrm flipH="1" flipV="1">
                <a:off x="10118311" y="1760529"/>
                <a:ext cx="1" cy="1077078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线箭头连接符 62">
                <a:extLst>
                  <a:ext uri="{FF2B5EF4-FFF2-40B4-BE49-F238E27FC236}">
                    <a16:creationId xmlns:a16="http://schemas.microsoft.com/office/drawing/2014/main" id="{5E71D99B-6DAA-D740-9A90-C574FDAC4C86}"/>
                  </a:ext>
                </a:extLst>
              </p:cNvPr>
              <p:cNvCxnSpPr>
                <a:stCxn id="29" idx="0"/>
                <a:endCxn id="43" idx="2"/>
              </p:cNvCxnSpPr>
              <p:nvPr/>
            </p:nvCxnSpPr>
            <p:spPr>
              <a:xfrm flipV="1">
                <a:off x="12763124" y="2302268"/>
                <a:ext cx="8227" cy="57320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3" name="直线箭头连接符 192">
                <a:extLst>
                  <a:ext uri="{FF2B5EF4-FFF2-40B4-BE49-F238E27FC236}">
                    <a16:creationId xmlns:a16="http://schemas.microsoft.com/office/drawing/2014/main" id="{198FFEF8-7310-124E-8C54-1B507A41B955}"/>
                  </a:ext>
                </a:extLst>
              </p:cNvPr>
              <p:cNvCxnSpPr>
                <a:cxnSpLocks/>
                <a:stCxn id="31" idx="1"/>
                <a:endCxn id="47" idx="3"/>
              </p:cNvCxnSpPr>
              <p:nvPr/>
            </p:nvCxnSpPr>
            <p:spPr>
              <a:xfrm flipH="1" flipV="1">
                <a:off x="8418984" y="3122699"/>
                <a:ext cx="806699" cy="6225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直线箭头连接符 194">
                <a:extLst>
                  <a:ext uri="{FF2B5EF4-FFF2-40B4-BE49-F238E27FC236}">
                    <a16:creationId xmlns:a16="http://schemas.microsoft.com/office/drawing/2014/main" id="{B6693637-F687-9844-A818-87254186E502}"/>
                  </a:ext>
                </a:extLst>
              </p:cNvPr>
              <p:cNvCxnSpPr>
                <a:cxnSpLocks/>
                <a:endCxn id="32" idx="2"/>
              </p:cNvCxnSpPr>
              <p:nvPr/>
            </p:nvCxnSpPr>
            <p:spPr>
              <a:xfrm flipH="1" flipV="1">
                <a:off x="7221321" y="7384296"/>
                <a:ext cx="1152505" cy="797648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7" name="直线箭头连接符 196">
                <a:extLst>
                  <a:ext uri="{FF2B5EF4-FFF2-40B4-BE49-F238E27FC236}">
                    <a16:creationId xmlns:a16="http://schemas.microsoft.com/office/drawing/2014/main" id="{DF3125B4-1BCE-A442-BBC7-0D8DF19C5AEB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H="1" flipV="1">
                <a:off x="6485905" y="8018002"/>
                <a:ext cx="1916311" cy="18169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9" name="直线箭头连接符 198">
                <a:extLst>
                  <a:ext uri="{FF2B5EF4-FFF2-40B4-BE49-F238E27FC236}">
                    <a16:creationId xmlns:a16="http://schemas.microsoft.com/office/drawing/2014/main" id="{8EBD5F18-5D06-384E-B39B-55AD2809CED9}"/>
                  </a:ext>
                </a:extLst>
              </p:cNvPr>
              <p:cNvCxnSpPr>
                <a:cxnSpLocks/>
                <a:endCxn id="26" idx="0"/>
              </p:cNvCxnSpPr>
              <p:nvPr/>
            </p:nvCxnSpPr>
            <p:spPr>
              <a:xfrm flipH="1">
                <a:off x="7245071" y="9218026"/>
                <a:ext cx="1235707" cy="462848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2" name="直线箭头连接符 201">
                <a:extLst>
                  <a:ext uri="{FF2B5EF4-FFF2-40B4-BE49-F238E27FC236}">
                    <a16:creationId xmlns:a16="http://schemas.microsoft.com/office/drawing/2014/main" id="{0C8D7EA5-071F-A848-8C96-CE587A700795}"/>
                  </a:ext>
                </a:extLst>
              </p:cNvPr>
              <p:cNvCxnSpPr>
                <a:cxnSpLocks/>
                <a:endCxn id="27" idx="0"/>
              </p:cNvCxnSpPr>
              <p:nvPr/>
            </p:nvCxnSpPr>
            <p:spPr>
              <a:xfrm>
                <a:off x="8503320" y="9218026"/>
                <a:ext cx="794244" cy="1180554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直线箭头连接符 203">
                <a:extLst>
                  <a:ext uri="{FF2B5EF4-FFF2-40B4-BE49-F238E27FC236}">
                    <a16:creationId xmlns:a16="http://schemas.microsoft.com/office/drawing/2014/main" id="{52B13BEC-B7F3-724D-A3E1-4A80E6620789}"/>
                  </a:ext>
                </a:extLst>
              </p:cNvPr>
              <p:cNvCxnSpPr>
                <a:endCxn id="28" idx="0"/>
              </p:cNvCxnSpPr>
              <p:nvPr/>
            </p:nvCxnSpPr>
            <p:spPr>
              <a:xfrm>
                <a:off x="8480778" y="9218026"/>
                <a:ext cx="2298956" cy="462848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6" name="直线箭头连接符 205">
                <a:extLst>
                  <a:ext uri="{FF2B5EF4-FFF2-40B4-BE49-F238E27FC236}">
                    <a16:creationId xmlns:a16="http://schemas.microsoft.com/office/drawing/2014/main" id="{09AFAB42-6DB1-424F-92E2-BB650F8DF19C}"/>
                  </a:ext>
                </a:extLst>
              </p:cNvPr>
              <p:cNvCxnSpPr>
                <a:endCxn id="25" idx="3"/>
              </p:cNvCxnSpPr>
              <p:nvPr/>
            </p:nvCxnSpPr>
            <p:spPr>
              <a:xfrm flipH="1">
                <a:off x="4814151" y="9218026"/>
                <a:ext cx="3666627" cy="45404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8" name="直线箭头连接符 207">
                <a:extLst>
                  <a:ext uri="{FF2B5EF4-FFF2-40B4-BE49-F238E27FC236}">
                    <a16:creationId xmlns:a16="http://schemas.microsoft.com/office/drawing/2014/main" id="{549789D4-D884-144F-96A7-D9AB70E32A31}"/>
                  </a:ext>
                </a:extLst>
              </p:cNvPr>
              <p:cNvCxnSpPr>
                <a:cxnSpLocks/>
                <a:stCxn id="25" idx="2"/>
                <a:endCxn id="39" idx="0"/>
              </p:cNvCxnSpPr>
              <p:nvPr/>
            </p:nvCxnSpPr>
            <p:spPr>
              <a:xfrm>
                <a:off x="3832458" y="10014456"/>
                <a:ext cx="19823" cy="189940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0" name="直线箭头连接符 209">
                <a:extLst>
                  <a:ext uri="{FF2B5EF4-FFF2-40B4-BE49-F238E27FC236}">
                    <a16:creationId xmlns:a16="http://schemas.microsoft.com/office/drawing/2014/main" id="{8241F1B4-71FE-734D-BA22-A84F0F32CB8B}"/>
                  </a:ext>
                </a:extLst>
              </p:cNvPr>
              <p:cNvCxnSpPr>
                <a:stCxn id="26" idx="2"/>
                <a:endCxn id="41" idx="0"/>
              </p:cNvCxnSpPr>
              <p:nvPr/>
            </p:nvCxnSpPr>
            <p:spPr>
              <a:xfrm>
                <a:off x="7245071" y="10418632"/>
                <a:ext cx="20149" cy="603863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2" name="直线箭头连接符 211">
                <a:extLst>
                  <a:ext uri="{FF2B5EF4-FFF2-40B4-BE49-F238E27FC236}">
                    <a16:creationId xmlns:a16="http://schemas.microsoft.com/office/drawing/2014/main" id="{1EF2088C-3AFA-B84F-BAAD-DF442733A1EC}"/>
                  </a:ext>
                </a:extLst>
              </p:cNvPr>
              <p:cNvCxnSpPr>
                <a:cxnSpLocks/>
                <a:stCxn id="27" idx="2"/>
                <a:endCxn id="51" idx="0"/>
              </p:cNvCxnSpPr>
              <p:nvPr/>
            </p:nvCxnSpPr>
            <p:spPr>
              <a:xfrm>
                <a:off x="9297564" y="10859325"/>
                <a:ext cx="1482169" cy="108626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4" name="直线箭头连接符 213">
                <a:extLst>
                  <a:ext uri="{FF2B5EF4-FFF2-40B4-BE49-F238E27FC236}">
                    <a16:creationId xmlns:a16="http://schemas.microsoft.com/office/drawing/2014/main" id="{A6677CFB-9515-3C43-B3CE-0074B50496F6}"/>
                  </a:ext>
                </a:extLst>
              </p:cNvPr>
              <p:cNvCxnSpPr>
                <a:cxnSpLocks/>
                <a:stCxn id="28" idx="2"/>
                <a:endCxn id="51" idx="0"/>
              </p:cNvCxnSpPr>
              <p:nvPr/>
            </p:nvCxnSpPr>
            <p:spPr>
              <a:xfrm flipH="1">
                <a:off x="10779733" y="10159193"/>
                <a:ext cx="1" cy="1786398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直线箭头连接符 215">
                <a:extLst>
                  <a:ext uri="{FF2B5EF4-FFF2-40B4-BE49-F238E27FC236}">
                    <a16:creationId xmlns:a16="http://schemas.microsoft.com/office/drawing/2014/main" id="{F95FA36D-1FF6-1147-82E8-D53767AC6EA5}"/>
                  </a:ext>
                </a:extLst>
              </p:cNvPr>
              <p:cNvCxnSpPr>
                <a:cxnSpLocks/>
                <a:stCxn id="41" idx="3"/>
                <a:endCxn id="51" idx="0"/>
              </p:cNvCxnSpPr>
              <p:nvPr/>
            </p:nvCxnSpPr>
            <p:spPr>
              <a:xfrm>
                <a:off x="8244378" y="11377944"/>
                <a:ext cx="2535355" cy="567647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8" name="直线箭头连接符 217">
                <a:extLst>
                  <a:ext uri="{FF2B5EF4-FFF2-40B4-BE49-F238E27FC236}">
                    <a16:creationId xmlns:a16="http://schemas.microsoft.com/office/drawing/2014/main" id="{DB374467-041D-2547-BFDD-1C9A6F01D573}"/>
                  </a:ext>
                </a:extLst>
              </p:cNvPr>
              <p:cNvCxnSpPr>
                <a:cxnSpLocks/>
                <a:stCxn id="32" idx="0"/>
                <a:endCxn id="38" idx="2"/>
              </p:cNvCxnSpPr>
              <p:nvPr/>
            </p:nvCxnSpPr>
            <p:spPr>
              <a:xfrm flipH="1" flipV="1">
                <a:off x="6316939" y="5978705"/>
                <a:ext cx="904382" cy="627014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0" name="直线箭头连接符 219">
                <a:extLst>
                  <a:ext uri="{FF2B5EF4-FFF2-40B4-BE49-F238E27FC236}">
                    <a16:creationId xmlns:a16="http://schemas.microsoft.com/office/drawing/2014/main" id="{CEB7BBA5-8638-7E41-A9A2-F0FEB277A9F4}"/>
                  </a:ext>
                </a:extLst>
              </p:cNvPr>
              <p:cNvCxnSpPr>
                <a:cxnSpLocks/>
                <a:stCxn id="15" idx="0"/>
                <a:endCxn id="37" idx="3"/>
              </p:cNvCxnSpPr>
              <p:nvPr/>
            </p:nvCxnSpPr>
            <p:spPr>
              <a:xfrm flipH="1" flipV="1">
                <a:off x="4024625" y="6995007"/>
                <a:ext cx="1568652" cy="731678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直线箭头连接符 221">
                <a:extLst>
                  <a:ext uri="{FF2B5EF4-FFF2-40B4-BE49-F238E27FC236}">
                    <a16:creationId xmlns:a16="http://schemas.microsoft.com/office/drawing/2014/main" id="{953058B0-9E09-764B-80BF-F82F972D0B8A}"/>
                  </a:ext>
                </a:extLst>
              </p:cNvPr>
              <p:cNvCxnSpPr>
                <a:cxnSpLocks/>
                <a:stCxn id="37" idx="0"/>
                <a:endCxn id="50" idx="3"/>
              </p:cNvCxnSpPr>
              <p:nvPr/>
            </p:nvCxnSpPr>
            <p:spPr>
              <a:xfrm flipH="1" flipV="1">
                <a:off x="2739429" y="2627629"/>
                <a:ext cx="306038" cy="4009047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4" name="直线箭头连接符 223">
                <a:extLst>
                  <a:ext uri="{FF2B5EF4-FFF2-40B4-BE49-F238E27FC236}">
                    <a16:creationId xmlns:a16="http://schemas.microsoft.com/office/drawing/2014/main" id="{E1E8D2B6-260F-DD4F-9104-C2B5678733E8}"/>
                  </a:ext>
                </a:extLst>
              </p:cNvPr>
              <p:cNvCxnSpPr>
                <a:cxnSpLocks/>
                <a:stCxn id="38" idx="0"/>
                <a:endCxn id="50" idx="3"/>
              </p:cNvCxnSpPr>
              <p:nvPr/>
            </p:nvCxnSpPr>
            <p:spPr>
              <a:xfrm flipH="1" flipV="1">
                <a:off x="2739429" y="2627629"/>
                <a:ext cx="3577510" cy="2640179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6" name="直线箭头连接符 225">
                <a:extLst>
                  <a:ext uri="{FF2B5EF4-FFF2-40B4-BE49-F238E27FC236}">
                    <a16:creationId xmlns:a16="http://schemas.microsoft.com/office/drawing/2014/main" id="{A587F31C-AD04-BA42-A46D-16A98C30DEB5}"/>
                  </a:ext>
                </a:extLst>
              </p:cNvPr>
              <p:cNvCxnSpPr>
                <a:cxnSpLocks/>
                <a:stCxn id="47" idx="1"/>
                <a:endCxn id="50" idx="3"/>
              </p:cNvCxnSpPr>
              <p:nvPr/>
            </p:nvCxnSpPr>
            <p:spPr>
              <a:xfrm flipH="1" flipV="1">
                <a:off x="2739429" y="2627629"/>
                <a:ext cx="3721239" cy="4950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8" name="直线箭头连接符 227">
                <a:extLst>
                  <a:ext uri="{FF2B5EF4-FFF2-40B4-BE49-F238E27FC236}">
                    <a16:creationId xmlns:a16="http://schemas.microsoft.com/office/drawing/2014/main" id="{D756A862-507F-FF44-BA7E-3126BAEF0C15}"/>
                  </a:ext>
                </a:extLst>
              </p:cNvPr>
              <p:cNvCxnSpPr>
                <a:cxnSpLocks/>
                <a:stCxn id="42" idx="1"/>
                <a:endCxn id="50" idx="3"/>
              </p:cNvCxnSpPr>
              <p:nvPr/>
            </p:nvCxnSpPr>
            <p:spPr>
              <a:xfrm flipH="1">
                <a:off x="2739429" y="1405081"/>
                <a:ext cx="6399724" cy="1222548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0" name="直线箭头连接符 229">
                <a:extLst>
                  <a:ext uri="{FF2B5EF4-FFF2-40B4-BE49-F238E27FC236}">
                    <a16:creationId xmlns:a16="http://schemas.microsoft.com/office/drawing/2014/main" id="{27E65785-14E0-3C44-B9BE-8D23EE342FB7}"/>
                  </a:ext>
                </a:extLst>
              </p:cNvPr>
              <p:cNvCxnSpPr>
                <a:cxnSpLocks/>
                <a:stCxn id="43" idx="1"/>
                <a:endCxn id="50" idx="3"/>
              </p:cNvCxnSpPr>
              <p:nvPr/>
            </p:nvCxnSpPr>
            <p:spPr>
              <a:xfrm flipH="1">
                <a:off x="2739429" y="1946820"/>
                <a:ext cx="9052764" cy="680809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4" name="直线箭头连接符 233">
                <a:extLst>
                  <a:ext uri="{FF2B5EF4-FFF2-40B4-BE49-F238E27FC236}">
                    <a16:creationId xmlns:a16="http://schemas.microsoft.com/office/drawing/2014/main" id="{0EC0339F-3555-6547-BD41-C58C0E25A6A9}"/>
                  </a:ext>
                </a:extLst>
              </p:cNvPr>
              <p:cNvCxnSpPr>
                <a:cxnSpLocks/>
                <a:endCxn id="35" idx="2"/>
              </p:cNvCxnSpPr>
              <p:nvPr/>
            </p:nvCxnSpPr>
            <p:spPr>
              <a:xfrm flipV="1">
                <a:off x="16215041" y="7491735"/>
                <a:ext cx="1197264" cy="113669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7" name="直线箭头连接符 236">
                <a:extLst>
                  <a:ext uri="{FF2B5EF4-FFF2-40B4-BE49-F238E27FC236}">
                    <a16:creationId xmlns:a16="http://schemas.microsoft.com/office/drawing/2014/main" id="{8966A2A8-8C98-384C-B1A3-15ACF10E123D}"/>
                  </a:ext>
                </a:extLst>
              </p:cNvPr>
              <p:cNvCxnSpPr>
                <a:cxnSpLocks/>
                <a:endCxn id="36" idx="0"/>
              </p:cNvCxnSpPr>
              <p:nvPr/>
            </p:nvCxnSpPr>
            <p:spPr>
              <a:xfrm>
                <a:off x="16218722" y="8571421"/>
                <a:ext cx="1229653" cy="78278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9" name="直线箭头连接符 238">
                <a:extLst>
                  <a:ext uri="{FF2B5EF4-FFF2-40B4-BE49-F238E27FC236}">
                    <a16:creationId xmlns:a16="http://schemas.microsoft.com/office/drawing/2014/main" id="{E8ACAB15-17EB-6440-82BC-72B32EFFD021}"/>
                  </a:ext>
                </a:extLst>
              </p:cNvPr>
              <p:cNvCxnSpPr>
                <a:cxnSpLocks/>
                <a:stCxn id="35" idx="3"/>
                <a:endCxn id="45" idx="1"/>
              </p:cNvCxnSpPr>
              <p:nvPr/>
            </p:nvCxnSpPr>
            <p:spPr>
              <a:xfrm flipV="1">
                <a:off x="18236650" y="6429430"/>
                <a:ext cx="578458" cy="719916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1" name="直线箭头连接符 240">
                <a:extLst>
                  <a:ext uri="{FF2B5EF4-FFF2-40B4-BE49-F238E27FC236}">
                    <a16:creationId xmlns:a16="http://schemas.microsoft.com/office/drawing/2014/main" id="{2E9EB9DE-E7BD-3642-B162-B165C39E8AB1}"/>
                  </a:ext>
                </a:extLst>
              </p:cNvPr>
              <p:cNvCxnSpPr>
                <a:cxnSpLocks/>
                <a:stCxn id="35" idx="3"/>
                <a:endCxn id="44" idx="1"/>
              </p:cNvCxnSpPr>
              <p:nvPr/>
            </p:nvCxnSpPr>
            <p:spPr>
              <a:xfrm>
                <a:off x="18236650" y="7149346"/>
                <a:ext cx="574777" cy="49123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4" name="直线箭头连接符 243">
                <a:extLst>
                  <a:ext uri="{FF2B5EF4-FFF2-40B4-BE49-F238E27FC236}">
                    <a16:creationId xmlns:a16="http://schemas.microsoft.com/office/drawing/2014/main" id="{3939944E-9457-D14F-9A25-AFD4109FCA0F}"/>
                  </a:ext>
                </a:extLst>
              </p:cNvPr>
              <p:cNvCxnSpPr>
                <a:endCxn id="33" idx="0"/>
              </p:cNvCxnSpPr>
              <p:nvPr/>
            </p:nvCxnSpPr>
            <p:spPr>
              <a:xfrm flipH="1">
                <a:off x="13683668" y="9198352"/>
                <a:ext cx="1114489" cy="60823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6" name="直线箭头连接符 245">
                <a:extLst>
                  <a:ext uri="{FF2B5EF4-FFF2-40B4-BE49-F238E27FC236}">
                    <a16:creationId xmlns:a16="http://schemas.microsoft.com/office/drawing/2014/main" id="{744A2566-C27F-2048-A58F-F94F75375396}"/>
                  </a:ext>
                </a:extLst>
              </p:cNvPr>
              <p:cNvCxnSpPr>
                <a:endCxn id="34" idx="0"/>
              </p:cNvCxnSpPr>
              <p:nvPr/>
            </p:nvCxnSpPr>
            <p:spPr>
              <a:xfrm>
                <a:off x="14801546" y="9218026"/>
                <a:ext cx="807565" cy="598777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8" name="直线箭头连接符 247">
                <a:extLst>
                  <a:ext uri="{FF2B5EF4-FFF2-40B4-BE49-F238E27FC236}">
                    <a16:creationId xmlns:a16="http://schemas.microsoft.com/office/drawing/2014/main" id="{CE3DD54A-1DAF-0A48-A282-F94E98FE7DA5}"/>
                  </a:ext>
                </a:extLst>
              </p:cNvPr>
              <p:cNvCxnSpPr>
                <a:cxnSpLocks/>
                <a:stCxn id="33" idx="1"/>
                <a:endCxn id="49" idx="2"/>
              </p:cNvCxnSpPr>
              <p:nvPr/>
            </p:nvCxnSpPr>
            <p:spPr>
              <a:xfrm flipH="1" flipV="1">
                <a:off x="12107116" y="9412892"/>
                <a:ext cx="752206" cy="73608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0" name="直线箭头连接符 249">
                <a:extLst>
                  <a:ext uri="{FF2B5EF4-FFF2-40B4-BE49-F238E27FC236}">
                    <a16:creationId xmlns:a16="http://schemas.microsoft.com/office/drawing/2014/main" id="{2C0D9F59-A7EA-B145-A1F0-69A869E3CEB9}"/>
                  </a:ext>
                </a:extLst>
              </p:cNvPr>
              <p:cNvCxnSpPr>
                <a:stCxn id="34" idx="2"/>
                <a:endCxn id="48" idx="0"/>
              </p:cNvCxnSpPr>
              <p:nvPr/>
            </p:nvCxnSpPr>
            <p:spPr>
              <a:xfrm flipH="1">
                <a:off x="15325663" y="10501582"/>
                <a:ext cx="283448" cy="361622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2" name="直线箭头连接符 251">
                <a:extLst>
                  <a:ext uri="{FF2B5EF4-FFF2-40B4-BE49-F238E27FC236}">
                    <a16:creationId xmlns:a16="http://schemas.microsoft.com/office/drawing/2014/main" id="{E1B140A3-6764-284C-AF6D-C4A3C258ACF5}"/>
                  </a:ext>
                </a:extLst>
              </p:cNvPr>
              <p:cNvCxnSpPr>
                <a:cxnSpLocks/>
                <a:stCxn id="36" idx="2"/>
                <a:endCxn id="46" idx="0"/>
              </p:cNvCxnSpPr>
              <p:nvPr/>
            </p:nvCxnSpPr>
            <p:spPr>
              <a:xfrm>
                <a:off x="17448375" y="10038980"/>
                <a:ext cx="0" cy="1564601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4" name="直线箭头连接符 253">
                <a:extLst>
                  <a:ext uri="{FF2B5EF4-FFF2-40B4-BE49-F238E27FC236}">
                    <a16:creationId xmlns:a16="http://schemas.microsoft.com/office/drawing/2014/main" id="{E40AC4D3-7083-354E-8026-04F9BFD0F082}"/>
                  </a:ext>
                </a:extLst>
              </p:cNvPr>
              <p:cNvCxnSpPr>
                <a:cxnSpLocks/>
                <a:stCxn id="48" idx="1"/>
                <a:endCxn id="51" idx="0"/>
              </p:cNvCxnSpPr>
              <p:nvPr/>
            </p:nvCxnSpPr>
            <p:spPr>
              <a:xfrm flipH="1">
                <a:off x="10779733" y="11211321"/>
                <a:ext cx="3566772" cy="7342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6" name="直线箭头连接符 255">
                <a:extLst>
                  <a:ext uri="{FF2B5EF4-FFF2-40B4-BE49-F238E27FC236}">
                    <a16:creationId xmlns:a16="http://schemas.microsoft.com/office/drawing/2014/main" id="{FB4640C3-F008-6D47-A15C-24CFB7C709FC}"/>
                  </a:ext>
                </a:extLst>
              </p:cNvPr>
              <p:cNvCxnSpPr>
                <a:cxnSpLocks/>
                <a:stCxn id="46" idx="1"/>
                <a:endCxn id="51" idx="0"/>
              </p:cNvCxnSpPr>
              <p:nvPr/>
            </p:nvCxnSpPr>
            <p:spPr>
              <a:xfrm flipH="1">
                <a:off x="10779733" y="11807521"/>
                <a:ext cx="5738963" cy="138070"/>
              </a:xfrm>
              <a:prstGeom prst="straightConnector1">
                <a:avLst/>
              </a:prstGeom>
              <a:ln w="317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6694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色彩体系"/>
          <p:cNvSpPr txBox="1">
            <a:spLocks noGrp="1"/>
          </p:cNvSpPr>
          <p:nvPr>
            <p:ph type="title"/>
          </p:nvPr>
        </p:nvSpPr>
        <p:spPr>
          <a:xfrm>
            <a:off x="3762808" y="2867686"/>
            <a:ext cx="17710474" cy="28516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080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项目设计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238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405" y="2878346"/>
            <a:ext cx="2191856" cy="1863307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0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240" name="2"/>
          <p:cNvSpPr txBox="1"/>
          <p:nvPr/>
        </p:nvSpPr>
        <p:spPr>
          <a:xfrm>
            <a:off x="961892" y="3066206"/>
            <a:ext cx="2326482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9000" b="1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</a:lstStyle>
          <a:p>
            <a:r>
              <a:rPr lang="en-US" altLang="zh-CN" dirty="0">
                <a:latin typeface="腾讯体 W7" panose="020C08030202040F0204" pitchFamily="34" charset="-122"/>
                <a:ea typeface="腾讯体 W7" panose="020C08030202040F0204" pitchFamily="34" charset="-122"/>
              </a:rPr>
              <a:t>3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6863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项目设计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3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3293921" y="521502"/>
            <a:ext cx="56093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统一数据存储服务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7" name="内页标题，建议30字以内…">
            <a:extLst>
              <a:ext uri="{FF2B5EF4-FFF2-40B4-BE49-F238E27FC236}">
                <a16:creationId xmlns:a16="http://schemas.microsoft.com/office/drawing/2014/main" id="{DA0EC89E-F718-4845-AC82-17015162AEE0}"/>
              </a:ext>
            </a:extLst>
          </p:cNvPr>
          <p:cNvSpPr txBox="1"/>
          <p:nvPr/>
        </p:nvSpPr>
        <p:spPr>
          <a:xfrm>
            <a:off x="709154" y="1467106"/>
            <a:ext cx="499602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如何让接入数据变得简单？</a:t>
            </a:r>
          </a:p>
        </p:txBody>
      </p:sp>
      <p:graphicFrame>
        <p:nvGraphicFramePr>
          <p:cNvPr id="16" name="图示 15">
            <a:extLst>
              <a:ext uri="{FF2B5EF4-FFF2-40B4-BE49-F238E27FC236}">
                <a16:creationId xmlns:a16="http://schemas.microsoft.com/office/drawing/2014/main" id="{796E436B-0B4B-E44E-9881-798FF0E2B1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032013"/>
              </p:ext>
            </p:extLst>
          </p:nvPr>
        </p:nvGraphicFramePr>
        <p:xfrm>
          <a:off x="1041760" y="1439334"/>
          <a:ext cx="15369939" cy="99857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组合 6">
            <a:extLst>
              <a:ext uri="{FF2B5EF4-FFF2-40B4-BE49-F238E27FC236}">
                <a16:creationId xmlns:a16="http://schemas.microsoft.com/office/drawing/2014/main" id="{D1552517-73E4-6F46-A3E3-28A233542661}"/>
              </a:ext>
            </a:extLst>
          </p:cNvPr>
          <p:cNvGrpSpPr/>
          <p:nvPr/>
        </p:nvGrpSpPr>
        <p:grpSpPr>
          <a:xfrm>
            <a:off x="17321450" y="5184370"/>
            <a:ext cx="5823558" cy="7394068"/>
            <a:chOff x="17848613" y="5172495"/>
            <a:chExt cx="5823558" cy="7394068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B340670-B05B-9C44-A4EF-DA6E0D9992AE}"/>
                </a:ext>
              </a:extLst>
            </p:cNvPr>
            <p:cNvSpPr/>
            <p:nvPr/>
          </p:nvSpPr>
          <p:spPr>
            <a:xfrm>
              <a:off x="17848613" y="5172495"/>
              <a:ext cx="5823558" cy="7394068"/>
            </a:xfrm>
            <a:prstGeom prst="rect">
              <a:avLst/>
            </a:prstGeom>
            <a:noFill/>
            <a:ln w="38100" cap="flat">
              <a:solidFill>
                <a:schemeClr val="lt1">
                  <a:hueOff val="0"/>
                  <a:satOff val="0"/>
                  <a:lumOff val="0"/>
                </a:schemeClr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8C7A7989-0526-3A44-8F0E-E175C3D49DE6}"/>
                </a:ext>
              </a:extLst>
            </p:cNvPr>
            <p:cNvGrpSpPr/>
            <p:nvPr/>
          </p:nvGrpSpPr>
          <p:grpSpPr>
            <a:xfrm>
              <a:off x="18333650" y="5844920"/>
              <a:ext cx="5008592" cy="6398540"/>
              <a:chOff x="6838069" y="4255561"/>
              <a:chExt cx="6092402" cy="6876857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F04254DC-3BB1-BC48-B9E3-07E699F50160}"/>
                  </a:ext>
                </a:extLst>
              </p:cNvPr>
              <p:cNvGrpSpPr/>
              <p:nvPr/>
            </p:nvGrpSpPr>
            <p:grpSpPr>
              <a:xfrm>
                <a:off x="6838069" y="4772833"/>
                <a:ext cx="1695886" cy="2169597"/>
                <a:chOff x="3376315" y="5858478"/>
                <a:chExt cx="1733407" cy="2217598"/>
              </a:xfrm>
            </p:grpSpPr>
            <p:sp>
              <p:nvSpPr>
                <p:cNvPr id="13" name="矩形 12">
                  <a:extLst>
                    <a:ext uri="{FF2B5EF4-FFF2-40B4-BE49-F238E27FC236}">
                      <a16:creationId xmlns:a16="http://schemas.microsoft.com/office/drawing/2014/main" id="{F3D48512-3CC3-0D4E-833F-6C87D93E7D58}"/>
                    </a:ext>
                  </a:extLst>
                </p:cNvPr>
                <p:cNvSpPr/>
                <p:nvPr/>
              </p:nvSpPr>
              <p:spPr>
                <a:xfrm>
                  <a:off x="3376315" y="5858478"/>
                  <a:ext cx="1733407" cy="779701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182880" tIns="91440" rIns="182880" bIns="91440" numCol="1" anchor="ctr" anchorCtr="0" compatLnSpc="1"/>
                <a:lstStyle/>
                <a:p>
                  <a:pPr defTabSz="182880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800" dirty="0">
                      <a:solidFill>
                        <a:srgbClr val="FFFFFF"/>
                      </a:solidFill>
                      <a:latin typeface="微软雅黑" charset="0"/>
                      <a:ea typeface="微软雅黑" charset="0"/>
                      <a:sym typeface="Helvetica Neue Medium"/>
                    </a:rPr>
                    <a:t>标题</a:t>
                  </a:r>
                </a:p>
              </p:txBody>
            </p: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D422C5BE-2DC0-6D47-885A-25169024BB20}"/>
                    </a:ext>
                  </a:extLst>
                </p:cNvPr>
                <p:cNvSpPr/>
                <p:nvPr/>
              </p:nvSpPr>
              <p:spPr>
                <a:xfrm>
                  <a:off x="3657985" y="6861506"/>
                  <a:ext cx="1296618" cy="533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主标题</a:t>
                  </a: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98B8570E-D8FB-5B4E-A5F8-682061D935B4}"/>
                    </a:ext>
                  </a:extLst>
                </p:cNvPr>
                <p:cNvSpPr/>
                <p:nvPr/>
              </p:nvSpPr>
              <p:spPr>
                <a:xfrm>
                  <a:off x="3657985" y="7542597"/>
                  <a:ext cx="1296618" cy="533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次标题</a:t>
                  </a:r>
                </a:p>
              </p:txBody>
            </p:sp>
          </p:grpSp>
          <p:grpSp>
            <p:nvGrpSpPr>
              <p:cNvPr id="17" name="组合 16">
                <a:extLst>
                  <a:ext uri="{FF2B5EF4-FFF2-40B4-BE49-F238E27FC236}">
                    <a16:creationId xmlns:a16="http://schemas.microsoft.com/office/drawing/2014/main" id="{273B1598-3BF0-BB44-A30F-04D9928A7D2D}"/>
                  </a:ext>
                </a:extLst>
              </p:cNvPr>
              <p:cNvGrpSpPr/>
              <p:nvPr/>
            </p:nvGrpSpPr>
            <p:grpSpPr>
              <a:xfrm>
                <a:off x="6849702" y="7456567"/>
                <a:ext cx="2006898" cy="2673492"/>
                <a:chOff x="7088060" y="5858478"/>
                <a:chExt cx="2160945" cy="2878706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5FFD94B0-8A9B-6943-8011-DBDA82E04E96}"/>
                    </a:ext>
                  </a:extLst>
                </p:cNvPr>
                <p:cNvSpPr/>
                <p:nvPr/>
              </p:nvSpPr>
              <p:spPr>
                <a:xfrm>
                  <a:off x="7232571" y="5858478"/>
                  <a:ext cx="1733407" cy="779701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182880" tIns="91440" rIns="182880" bIns="91440" numCol="1" anchor="ctr" anchorCtr="0" compatLnSpc="1"/>
                <a:lstStyle/>
                <a:p>
                  <a:pPr defTabSz="182880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800" dirty="0">
                      <a:solidFill>
                        <a:srgbClr val="FFFFFF"/>
                      </a:solidFill>
                      <a:latin typeface="微软雅黑" charset="0"/>
                      <a:ea typeface="微软雅黑" charset="0"/>
                      <a:sym typeface="Helvetica Neue Medium"/>
                    </a:rPr>
                    <a:t>尺度</a:t>
                  </a:r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F3EB3E8B-3A5A-7241-9A60-6C1155847054}"/>
                    </a:ext>
                  </a:extLst>
                </p:cNvPr>
                <p:cNvSpPr/>
                <p:nvPr/>
              </p:nvSpPr>
              <p:spPr>
                <a:xfrm>
                  <a:off x="7088060" y="6906909"/>
                  <a:ext cx="2059448" cy="54613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标题尺度</a:t>
                  </a:r>
                </a:p>
              </p:txBody>
            </p:sp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F17AC39D-8F43-184B-A317-BD753C65DBC0}"/>
                    </a:ext>
                  </a:extLst>
                </p:cNvPr>
                <p:cNvSpPr/>
                <p:nvPr/>
              </p:nvSpPr>
              <p:spPr>
                <a:xfrm>
                  <a:off x="7088060" y="7548979"/>
                  <a:ext cx="2160945" cy="54613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封面图尺度</a:t>
                  </a:r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888B3D52-A3AD-8C41-8E17-253D9CD4642A}"/>
                    </a:ext>
                  </a:extLst>
                </p:cNvPr>
                <p:cNvSpPr/>
                <p:nvPr/>
              </p:nvSpPr>
              <p:spPr>
                <a:xfrm>
                  <a:off x="7088060" y="8191049"/>
                  <a:ext cx="2059448" cy="54613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内容尺度</a:t>
                  </a:r>
                </a:p>
              </p:txBody>
            </p:sp>
          </p:grpSp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2341C19-2B99-BA4B-BA9D-0E9A8649B517}"/>
                  </a:ext>
                </a:extLst>
              </p:cNvPr>
              <p:cNvGrpSpPr/>
              <p:nvPr/>
            </p:nvGrpSpPr>
            <p:grpSpPr>
              <a:xfrm>
                <a:off x="9019318" y="8328583"/>
                <a:ext cx="1728640" cy="2803835"/>
                <a:chOff x="9257875" y="5858478"/>
                <a:chExt cx="1814546" cy="2943174"/>
              </a:xfrm>
            </p:grpSpPr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98DCCC52-A224-A24B-8278-662130D98128}"/>
                    </a:ext>
                  </a:extLst>
                </p:cNvPr>
                <p:cNvSpPr/>
                <p:nvPr/>
              </p:nvSpPr>
              <p:spPr>
                <a:xfrm>
                  <a:off x="9257875" y="5858478"/>
                  <a:ext cx="1733407" cy="779701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182880" tIns="91440" rIns="182880" bIns="91440" numCol="1" anchor="ctr" anchorCtr="0" compatLnSpc="1"/>
                <a:lstStyle/>
                <a:p>
                  <a:pPr defTabSz="182880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3000" dirty="0">
                      <a:solidFill>
                        <a:srgbClr val="FFFFFF"/>
                      </a:solidFill>
                      <a:latin typeface="微软雅黑" charset="0"/>
                      <a:ea typeface="微软雅黑" charset="0"/>
                      <a:sym typeface="Helvetica Neue Medium"/>
                    </a:rPr>
                    <a:t>标签</a:t>
                  </a:r>
                </a:p>
              </p:txBody>
            </p:sp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DCC6BDFD-AF25-1146-8C22-1FF25993E89C}"/>
                    </a:ext>
                  </a:extLst>
                </p:cNvPr>
                <p:cNvSpPr/>
                <p:nvPr/>
              </p:nvSpPr>
              <p:spPr>
                <a:xfrm>
                  <a:off x="9557408" y="6905052"/>
                  <a:ext cx="1296618" cy="533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实体</a:t>
                  </a: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FBBE3407-2A9D-6A4C-B1F4-07EE189925AC}"/>
                    </a:ext>
                  </a:extLst>
                </p:cNvPr>
                <p:cNvSpPr/>
                <p:nvPr/>
              </p:nvSpPr>
              <p:spPr>
                <a:xfrm>
                  <a:off x="9339014" y="7588662"/>
                  <a:ext cx="1733407" cy="533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看点情节</a:t>
                  </a:r>
                </a:p>
              </p:txBody>
            </p:sp>
            <p:sp>
              <p:nvSpPr>
                <p:cNvPr id="31" name="矩形 30">
                  <a:extLst>
                    <a:ext uri="{FF2B5EF4-FFF2-40B4-BE49-F238E27FC236}">
                      <a16:creationId xmlns:a16="http://schemas.microsoft.com/office/drawing/2014/main" id="{0EC45442-CC31-3240-AC4A-EAA83516FF5A}"/>
                    </a:ext>
                  </a:extLst>
                </p:cNvPr>
                <p:cNvSpPr/>
                <p:nvPr/>
              </p:nvSpPr>
              <p:spPr>
                <a:xfrm>
                  <a:off x="9339014" y="8268173"/>
                  <a:ext cx="1733407" cy="533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价值评价</a:t>
                  </a:r>
                </a:p>
              </p:txBody>
            </p: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FCF7FD47-6F39-974B-A03D-D94019CC89B2}"/>
                  </a:ext>
                </a:extLst>
              </p:cNvPr>
              <p:cNvGrpSpPr/>
              <p:nvPr/>
            </p:nvGrpSpPr>
            <p:grpSpPr>
              <a:xfrm>
                <a:off x="8705200" y="4255561"/>
                <a:ext cx="2042758" cy="3407518"/>
                <a:chOff x="11192079" y="5888432"/>
                <a:chExt cx="2199558" cy="3669077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4CA2FE-27D7-6643-A503-F5755EAE0FFC}"/>
                    </a:ext>
                  </a:extLst>
                </p:cNvPr>
                <p:cNvSpPr/>
                <p:nvPr/>
              </p:nvSpPr>
              <p:spPr>
                <a:xfrm>
                  <a:off x="11613540" y="5888432"/>
                  <a:ext cx="1733407" cy="779701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182880" tIns="91440" rIns="182880" bIns="91440" numCol="1" anchor="ctr" anchorCtr="0" compatLnSpc="1"/>
                <a:lstStyle/>
                <a:p>
                  <a:pPr defTabSz="182880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800" dirty="0">
                      <a:solidFill>
                        <a:srgbClr val="FFFFFF"/>
                      </a:solidFill>
                      <a:latin typeface="微软雅黑" charset="0"/>
                      <a:ea typeface="微软雅黑" charset="0"/>
                      <a:sym typeface="Helvetica Neue Medium"/>
                    </a:rPr>
                    <a:t>质量</a:t>
                  </a: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64B77C4D-A728-404A-A4B3-21B2CD6CCE72}"/>
                    </a:ext>
                  </a:extLst>
                </p:cNvPr>
                <p:cNvSpPr/>
                <p:nvPr/>
              </p:nvSpPr>
              <p:spPr>
                <a:xfrm>
                  <a:off x="11355099" y="6863422"/>
                  <a:ext cx="1733407" cy="54613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封面质量</a:t>
                  </a:r>
                </a:p>
              </p:txBody>
            </p:sp>
            <p:sp>
              <p:nvSpPr>
                <p:cNvPr id="35" name="矩形 34">
                  <a:extLst>
                    <a:ext uri="{FF2B5EF4-FFF2-40B4-BE49-F238E27FC236}">
                      <a16:creationId xmlns:a16="http://schemas.microsoft.com/office/drawing/2014/main" id="{3263B51A-DFE1-EC4B-9F09-FA537C31C447}"/>
                    </a:ext>
                  </a:extLst>
                </p:cNvPr>
                <p:cNvSpPr/>
                <p:nvPr/>
              </p:nvSpPr>
              <p:spPr>
                <a:xfrm>
                  <a:off x="11192079" y="9011374"/>
                  <a:ext cx="2199558" cy="54613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二维码信息</a:t>
                  </a:r>
                </a:p>
              </p:txBody>
            </p:sp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47F9573D-4B2F-A04D-9D33-27C5B46AB316}"/>
                    </a:ext>
                  </a:extLst>
                </p:cNvPr>
                <p:cNvSpPr/>
                <p:nvPr/>
              </p:nvSpPr>
              <p:spPr>
                <a:xfrm>
                  <a:off x="11355099" y="7579407"/>
                  <a:ext cx="1733407" cy="54613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视频质量</a:t>
                  </a: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C898AB49-7DF7-D14C-A029-C435B8AF774E}"/>
                    </a:ext>
                  </a:extLst>
                </p:cNvPr>
                <p:cNvSpPr/>
                <p:nvPr/>
              </p:nvSpPr>
              <p:spPr>
                <a:xfrm>
                  <a:off x="11355099" y="8295390"/>
                  <a:ext cx="1733407" cy="546135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黑边信息</a:t>
                  </a: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3F830F1C-CA9D-C543-A4FF-15D4616722E3}"/>
                  </a:ext>
                </a:extLst>
              </p:cNvPr>
              <p:cNvGrpSpPr/>
              <p:nvPr/>
            </p:nvGrpSpPr>
            <p:grpSpPr>
              <a:xfrm>
                <a:off x="10879040" y="5656769"/>
                <a:ext cx="2051431" cy="4582830"/>
                <a:chOff x="13317486" y="5858478"/>
                <a:chExt cx="2226879" cy="4974776"/>
              </a:xfrm>
            </p:grpSpPr>
            <p:sp>
              <p:nvSpPr>
                <p:cNvPr id="39" name="矩形 38">
                  <a:extLst>
                    <a:ext uri="{FF2B5EF4-FFF2-40B4-BE49-F238E27FC236}">
                      <a16:creationId xmlns:a16="http://schemas.microsoft.com/office/drawing/2014/main" id="{D0CAD3B2-AD6A-714B-95AA-3E9561CDA475}"/>
                    </a:ext>
                  </a:extLst>
                </p:cNvPr>
                <p:cNvSpPr/>
                <p:nvPr/>
              </p:nvSpPr>
              <p:spPr>
                <a:xfrm>
                  <a:off x="13317486" y="5858478"/>
                  <a:ext cx="2226879" cy="779701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vert="horz" wrap="square" lIns="182880" tIns="91440" rIns="182880" bIns="91440" numCol="1" anchor="ctr" anchorCtr="0" compatLnSpc="1"/>
                <a:lstStyle/>
                <a:p>
                  <a:pPr defTabSz="1828800" fontAlgn="base" hangingPunct="1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charset="0"/>
                      <a:ea typeface="微软雅黑" charset="0"/>
                      <a:sym typeface="Helvetica Neue Medium"/>
                    </a:rPr>
                    <a:t>内容属性</a:t>
                  </a:r>
                </a:p>
              </p:txBody>
            </p:sp>
            <p:sp>
              <p:nvSpPr>
                <p:cNvPr id="40" name="矩形 39">
                  <a:extLst>
                    <a:ext uri="{FF2B5EF4-FFF2-40B4-BE49-F238E27FC236}">
                      <a16:creationId xmlns:a16="http://schemas.microsoft.com/office/drawing/2014/main" id="{092E0DA6-BA84-C84D-B26D-97C59F88DD6E}"/>
                    </a:ext>
                  </a:extLst>
                </p:cNvPr>
                <p:cNvSpPr/>
                <p:nvPr/>
              </p:nvSpPr>
              <p:spPr>
                <a:xfrm>
                  <a:off x="13785833" y="6873971"/>
                  <a:ext cx="1296618" cy="550581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风格</a:t>
                  </a:r>
                </a:p>
              </p:txBody>
            </p:sp>
            <p:sp>
              <p:nvSpPr>
                <p:cNvPr id="41" name="矩形 40">
                  <a:extLst>
                    <a:ext uri="{FF2B5EF4-FFF2-40B4-BE49-F238E27FC236}">
                      <a16:creationId xmlns:a16="http://schemas.microsoft.com/office/drawing/2014/main" id="{8E0D435E-493D-2D41-8789-BE586C153FB5}"/>
                    </a:ext>
                  </a:extLst>
                </p:cNvPr>
                <p:cNvSpPr/>
                <p:nvPr/>
              </p:nvSpPr>
              <p:spPr>
                <a:xfrm>
                  <a:off x="13785833" y="7736834"/>
                  <a:ext cx="1296618" cy="533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低端</a:t>
                  </a:r>
                </a:p>
              </p:txBody>
            </p:sp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C825E3E4-5BAB-C54B-B45F-88DC7104FEBE}"/>
                    </a:ext>
                  </a:extLst>
                </p:cNvPr>
                <p:cNvSpPr/>
                <p:nvPr/>
              </p:nvSpPr>
              <p:spPr>
                <a:xfrm>
                  <a:off x="13785833" y="8591147"/>
                  <a:ext cx="1296618" cy="533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优质</a:t>
                  </a: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F4D171D6-5D83-2043-A725-E7692B6133C3}"/>
                    </a:ext>
                  </a:extLst>
                </p:cNvPr>
                <p:cNvSpPr/>
                <p:nvPr/>
              </p:nvSpPr>
              <p:spPr>
                <a:xfrm>
                  <a:off x="13785833" y="9445460"/>
                  <a:ext cx="1296618" cy="533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精品</a:t>
                  </a:r>
                </a:p>
              </p:txBody>
            </p:sp>
            <p:sp>
              <p:nvSpPr>
                <p:cNvPr id="44" name="矩形 43">
                  <a:extLst>
                    <a:ext uri="{FF2B5EF4-FFF2-40B4-BE49-F238E27FC236}">
                      <a16:creationId xmlns:a16="http://schemas.microsoft.com/office/drawing/2014/main" id="{84A5EB5A-A730-D64E-B15E-3A6339D09956}"/>
                    </a:ext>
                  </a:extLst>
                </p:cNvPr>
                <p:cNvSpPr/>
                <p:nvPr/>
              </p:nvSpPr>
              <p:spPr>
                <a:xfrm>
                  <a:off x="13785833" y="10299775"/>
                  <a:ext cx="1296618" cy="533479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zh-CN" altLang="en-US" sz="2800" dirty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sym typeface="Helvetica Neue Medium"/>
                    </a:rPr>
                    <a:t>完整</a:t>
                  </a:r>
                </a:p>
              </p:txBody>
            </p:sp>
          </p:grp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A110138-0CC2-C24B-B20C-88B5844D7D4C}"/>
                </a:ext>
              </a:extLst>
            </p:cNvPr>
            <p:cNvSpPr txBox="1"/>
            <p:nvPr/>
          </p:nvSpPr>
          <p:spPr>
            <a:xfrm>
              <a:off x="17959949" y="5279148"/>
              <a:ext cx="3103414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r>
                <a:rPr lang="en-US" altLang="zh-CN" sz="2800" dirty="0">
                  <a:solidFill>
                    <a:srgbClr val="FF0000"/>
                  </a:solidFill>
                </a:rPr>
                <a:t>v</a:t>
              </a:r>
              <a:r>
                <a:rPr kumimoji="0" lang="en-US" altLang="zh-CN" sz="28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rPr>
                <a:t>id</a:t>
              </a:r>
              <a:r>
                <a:rPr lang="en-US" altLang="zh-CN" sz="2800" dirty="0">
                  <a:solidFill>
                    <a:srgbClr val="FF0000"/>
                  </a:solidFill>
                </a:rPr>
                <a:t>: </a:t>
              </a:r>
              <a:r>
                <a:rPr lang="en" altLang="zh-CN" sz="2800" dirty="0">
                  <a:solidFill>
                    <a:srgbClr val="FF0000"/>
                  </a:solidFill>
                </a:rPr>
                <a:t>w3125uv61mb</a:t>
              </a:r>
              <a:endPara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6420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矩形 10">
            <a:extLst>
              <a:ext uri="{FF2B5EF4-FFF2-40B4-BE49-F238E27FC236}">
                <a16:creationId xmlns:a16="http://schemas.microsoft.com/office/drawing/2014/main" id="{6A9FC46E-8F38-6145-9094-3E6BE5E728E7}"/>
              </a:ext>
            </a:extLst>
          </p:cNvPr>
          <p:cNvSpPr/>
          <p:nvPr/>
        </p:nvSpPr>
        <p:spPr bwMode="auto">
          <a:xfrm>
            <a:off x="3714913" y="6897281"/>
            <a:ext cx="3859218" cy="2486109"/>
          </a:xfrm>
          <a:prstGeom prst="rect">
            <a:avLst/>
          </a:prstGeom>
          <a:solidFill>
            <a:srgbClr val="FBFCFF"/>
          </a:solidFill>
          <a:ln w="25400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" name="矩形 10">
            <a:extLst>
              <a:ext uri="{FF2B5EF4-FFF2-40B4-BE49-F238E27FC236}">
                <a16:creationId xmlns:a16="http://schemas.microsoft.com/office/drawing/2014/main" id="{2E39A2DC-1E8C-1141-8D62-C37D8131E41E}"/>
              </a:ext>
            </a:extLst>
          </p:cNvPr>
          <p:cNvSpPr/>
          <p:nvPr/>
        </p:nvSpPr>
        <p:spPr bwMode="auto">
          <a:xfrm>
            <a:off x="2802684" y="3886638"/>
            <a:ext cx="5823491" cy="2854245"/>
          </a:xfrm>
          <a:prstGeom prst="rect">
            <a:avLst/>
          </a:prstGeom>
          <a:solidFill>
            <a:srgbClr val="FBFCFF"/>
          </a:solidFill>
          <a:ln w="25400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endParaRPr kumimoji="0" lang="en-US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项目设计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3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3293921" y="521502"/>
            <a:ext cx="56093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统一数据存储服务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7" name="内页标题，建议30字以内…">
            <a:extLst>
              <a:ext uri="{FF2B5EF4-FFF2-40B4-BE49-F238E27FC236}">
                <a16:creationId xmlns:a16="http://schemas.microsoft.com/office/drawing/2014/main" id="{DA0EC89E-F718-4845-AC82-17015162AEE0}"/>
              </a:ext>
            </a:extLst>
          </p:cNvPr>
          <p:cNvSpPr txBox="1"/>
          <p:nvPr/>
        </p:nvSpPr>
        <p:spPr>
          <a:xfrm>
            <a:off x="709154" y="1467106"/>
            <a:ext cx="499602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如何让接入数据变得简单？</a:t>
            </a:r>
          </a:p>
        </p:txBody>
      </p: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5B2FB2EF-2AC2-2949-AC9A-52D83083AD53}"/>
              </a:ext>
            </a:extLst>
          </p:cNvPr>
          <p:cNvGrpSpPr/>
          <p:nvPr/>
        </p:nvGrpSpPr>
        <p:grpSpPr>
          <a:xfrm>
            <a:off x="765381" y="2557017"/>
            <a:ext cx="8561843" cy="9768048"/>
            <a:chOff x="765381" y="2557017"/>
            <a:chExt cx="8561843" cy="97680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5FED895E-0085-804C-AFBB-39F602BB1BC2}"/>
                </a:ext>
              </a:extLst>
            </p:cNvPr>
            <p:cNvGrpSpPr/>
            <p:nvPr/>
          </p:nvGrpSpPr>
          <p:grpSpPr>
            <a:xfrm>
              <a:off x="1101192" y="4237727"/>
              <a:ext cx="6977128" cy="2189971"/>
              <a:chOff x="5837681" y="5807972"/>
              <a:chExt cx="6977128" cy="2189971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F7755563-D3A3-BA47-89F4-FFB0F6B51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7681" y="6492700"/>
                <a:ext cx="533400" cy="800100"/>
              </a:xfrm>
              <a:prstGeom prst="rect">
                <a:avLst/>
              </a:prstGeom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5856EE5-041D-E74E-8FA4-3FF86CCFD2FE}"/>
                  </a:ext>
                </a:extLst>
              </p:cNvPr>
              <p:cNvSpPr/>
              <p:nvPr/>
            </p:nvSpPr>
            <p:spPr>
              <a:xfrm>
                <a:off x="8484373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A866AA74-6FBE-F242-BEC8-919E3E3B0A5C}"/>
                  </a:ext>
                </a:extLst>
              </p:cNvPr>
              <p:cNvSpPr/>
              <p:nvPr/>
            </p:nvSpPr>
            <p:spPr>
              <a:xfrm>
                <a:off x="8925870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2B51B6B0-BB93-594D-9758-62050C8DEE66}"/>
                  </a:ext>
                </a:extLst>
              </p:cNvPr>
              <p:cNvSpPr/>
              <p:nvPr/>
            </p:nvSpPr>
            <p:spPr>
              <a:xfrm>
                <a:off x="9367367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0EE9BBE2-EF8F-8648-9087-44BAB3F38F49}"/>
                  </a:ext>
                </a:extLst>
              </p:cNvPr>
              <p:cNvSpPr/>
              <p:nvPr/>
            </p:nvSpPr>
            <p:spPr>
              <a:xfrm>
                <a:off x="9808864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2E4CD71E-A25E-3C4E-9DC1-8E2BD6D9CCF3}"/>
                  </a:ext>
                </a:extLst>
              </p:cNvPr>
              <p:cNvSpPr/>
              <p:nvPr/>
            </p:nvSpPr>
            <p:spPr>
              <a:xfrm>
                <a:off x="10250361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A4BB2463-341F-2246-B035-5D5EF7F32339}"/>
                  </a:ext>
                </a:extLst>
              </p:cNvPr>
              <p:cNvSpPr/>
              <p:nvPr/>
            </p:nvSpPr>
            <p:spPr>
              <a:xfrm>
                <a:off x="10606133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0B570BA1-2C92-5242-9599-655BDFD8AE2F}"/>
                  </a:ext>
                </a:extLst>
              </p:cNvPr>
              <p:cNvSpPr/>
              <p:nvPr/>
            </p:nvSpPr>
            <p:spPr>
              <a:xfrm>
                <a:off x="11067712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D152FED9-0941-F944-A194-FFEE9B657FA0}"/>
                  </a:ext>
                </a:extLst>
              </p:cNvPr>
              <p:cNvSpPr/>
              <p:nvPr/>
            </p:nvSpPr>
            <p:spPr>
              <a:xfrm>
                <a:off x="11506378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4DB84EE-AF83-A740-9F25-DCE83E62F386}"/>
                  </a:ext>
                </a:extLst>
              </p:cNvPr>
              <p:cNvSpPr/>
              <p:nvPr/>
            </p:nvSpPr>
            <p:spPr>
              <a:xfrm>
                <a:off x="11947875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058D0CB-EE6C-7847-804D-687F5CAF7B3A}"/>
                  </a:ext>
                </a:extLst>
              </p:cNvPr>
              <p:cNvSpPr/>
              <p:nvPr/>
            </p:nvSpPr>
            <p:spPr>
              <a:xfrm>
                <a:off x="12389368" y="6198013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D2898863-1F6A-864F-81BA-879A7BE854DE}"/>
                  </a:ext>
                </a:extLst>
              </p:cNvPr>
              <p:cNvSpPr/>
              <p:nvPr/>
            </p:nvSpPr>
            <p:spPr>
              <a:xfrm>
                <a:off x="8042876" y="6209233"/>
                <a:ext cx="425441" cy="25717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C8061C3-9F5E-434B-A2A8-9193987CB7C4}"/>
                  </a:ext>
                </a:extLst>
              </p:cNvPr>
              <p:cNvSpPr/>
              <p:nvPr/>
            </p:nvSpPr>
            <p:spPr>
              <a:xfrm>
                <a:off x="8484373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114D4119-AB25-4D44-A719-216A0FABD038}"/>
                  </a:ext>
                </a:extLst>
              </p:cNvPr>
              <p:cNvSpPr/>
              <p:nvPr/>
            </p:nvSpPr>
            <p:spPr>
              <a:xfrm>
                <a:off x="8925870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77292AC-E151-BC47-9C5D-AA58DD60CC0E}"/>
                  </a:ext>
                </a:extLst>
              </p:cNvPr>
              <p:cNvSpPr/>
              <p:nvPr/>
            </p:nvSpPr>
            <p:spPr>
              <a:xfrm>
                <a:off x="9367367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9C787E7E-6C4E-094C-BF44-D5AF536477E5}"/>
                  </a:ext>
                </a:extLst>
              </p:cNvPr>
              <p:cNvSpPr/>
              <p:nvPr/>
            </p:nvSpPr>
            <p:spPr>
              <a:xfrm>
                <a:off x="9808864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856673A2-B8AF-EF40-994C-868B099DE3C7}"/>
                  </a:ext>
                </a:extLst>
              </p:cNvPr>
              <p:cNvSpPr/>
              <p:nvPr/>
            </p:nvSpPr>
            <p:spPr>
              <a:xfrm>
                <a:off x="10250361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EE239E7A-0B6A-FB4F-AADD-94DDD33D5B22}"/>
                  </a:ext>
                </a:extLst>
              </p:cNvPr>
              <p:cNvSpPr/>
              <p:nvPr/>
            </p:nvSpPr>
            <p:spPr>
              <a:xfrm>
                <a:off x="10606133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50E124E6-0F71-9947-9A78-59D2E33C5574}"/>
                  </a:ext>
                </a:extLst>
              </p:cNvPr>
              <p:cNvSpPr/>
              <p:nvPr/>
            </p:nvSpPr>
            <p:spPr>
              <a:xfrm>
                <a:off x="11067712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7C57F7B5-91DB-4748-900D-0CD10C03FD9A}"/>
                  </a:ext>
                </a:extLst>
              </p:cNvPr>
              <p:cNvSpPr/>
              <p:nvPr/>
            </p:nvSpPr>
            <p:spPr>
              <a:xfrm>
                <a:off x="11506378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A90708E0-D023-A042-B159-4335D64799B8}"/>
                  </a:ext>
                </a:extLst>
              </p:cNvPr>
              <p:cNvSpPr/>
              <p:nvPr/>
            </p:nvSpPr>
            <p:spPr>
              <a:xfrm>
                <a:off x="11947875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AC2D29CB-92DF-5842-B30C-976111E5EB88}"/>
                  </a:ext>
                </a:extLst>
              </p:cNvPr>
              <p:cNvSpPr/>
              <p:nvPr/>
            </p:nvSpPr>
            <p:spPr>
              <a:xfrm>
                <a:off x="12389368" y="6481480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6BA52A86-3AE4-E148-A567-A6EB23D23D69}"/>
                  </a:ext>
                </a:extLst>
              </p:cNvPr>
              <p:cNvSpPr/>
              <p:nvPr/>
            </p:nvSpPr>
            <p:spPr>
              <a:xfrm>
                <a:off x="8042876" y="6492700"/>
                <a:ext cx="425441" cy="25717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8ECA76D1-F943-3B40-A9A4-966153832566}"/>
                  </a:ext>
                </a:extLst>
              </p:cNvPr>
              <p:cNvSpPr/>
              <p:nvPr/>
            </p:nvSpPr>
            <p:spPr>
              <a:xfrm>
                <a:off x="8484373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8B9192D-E5EF-AF4A-BB52-2ADB389EA825}"/>
                  </a:ext>
                </a:extLst>
              </p:cNvPr>
              <p:cNvSpPr/>
              <p:nvPr/>
            </p:nvSpPr>
            <p:spPr>
              <a:xfrm>
                <a:off x="8925870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6C68F790-DE8D-2F41-9152-6E97F7860078}"/>
                  </a:ext>
                </a:extLst>
              </p:cNvPr>
              <p:cNvSpPr/>
              <p:nvPr/>
            </p:nvSpPr>
            <p:spPr>
              <a:xfrm>
                <a:off x="9367367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561FA541-8DD3-484C-B180-1C66733AF340}"/>
                  </a:ext>
                </a:extLst>
              </p:cNvPr>
              <p:cNvSpPr/>
              <p:nvPr/>
            </p:nvSpPr>
            <p:spPr>
              <a:xfrm>
                <a:off x="9808864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5" name="矩形 44">
                <a:extLst>
                  <a:ext uri="{FF2B5EF4-FFF2-40B4-BE49-F238E27FC236}">
                    <a16:creationId xmlns:a16="http://schemas.microsoft.com/office/drawing/2014/main" id="{700B9FBE-EC30-5C4B-81DE-EF54AE9DE091}"/>
                  </a:ext>
                </a:extLst>
              </p:cNvPr>
              <p:cNvSpPr/>
              <p:nvPr/>
            </p:nvSpPr>
            <p:spPr>
              <a:xfrm>
                <a:off x="10250361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753767C-A5B8-E748-BC1B-64F00E96B78B}"/>
                  </a:ext>
                </a:extLst>
              </p:cNvPr>
              <p:cNvSpPr/>
              <p:nvPr/>
            </p:nvSpPr>
            <p:spPr>
              <a:xfrm>
                <a:off x="10606133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25B35A90-D275-A74F-8902-54D358FC5063}"/>
                  </a:ext>
                </a:extLst>
              </p:cNvPr>
              <p:cNvSpPr/>
              <p:nvPr/>
            </p:nvSpPr>
            <p:spPr>
              <a:xfrm>
                <a:off x="11067712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5AF1F992-A72D-5A44-B91A-3CF1483E89CA}"/>
                  </a:ext>
                </a:extLst>
              </p:cNvPr>
              <p:cNvSpPr/>
              <p:nvPr/>
            </p:nvSpPr>
            <p:spPr>
              <a:xfrm>
                <a:off x="11506378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D1ADC16-94F3-964A-A5E7-A72B2F827C2A}"/>
                  </a:ext>
                </a:extLst>
              </p:cNvPr>
              <p:cNvSpPr/>
              <p:nvPr/>
            </p:nvSpPr>
            <p:spPr>
              <a:xfrm>
                <a:off x="11947875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51D2E8D9-4E19-294B-890B-A89B700B2074}"/>
                  </a:ext>
                </a:extLst>
              </p:cNvPr>
              <p:cNvSpPr/>
              <p:nvPr/>
            </p:nvSpPr>
            <p:spPr>
              <a:xfrm>
                <a:off x="12389368" y="67649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B0B54256-1F61-7745-B12F-FC84B190DD9B}"/>
                  </a:ext>
                </a:extLst>
              </p:cNvPr>
              <p:cNvSpPr/>
              <p:nvPr/>
            </p:nvSpPr>
            <p:spPr>
              <a:xfrm>
                <a:off x="8042876" y="6776167"/>
                <a:ext cx="425441" cy="25717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2" name="矩形 51">
                <a:extLst>
                  <a:ext uri="{FF2B5EF4-FFF2-40B4-BE49-F238E27FC236}">
                    <a16:creationId xmlns:a16="http://schemas.microsoft.com/office/drawing/2014/main" id="{D3FAED3D-5071-4E4D-8FF4-EDC00AC22BA0}"/>
                  </a:ext>
                </a:extLst>
              </p:cNvPr>
              <p:cNvSpPr/>
              <p:nvPr/>
            </p:nvSpPr>
            <p:spPr>
              <a:xfrm>
                <a:off x="8484373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3" name="矩形 52">
                <a:extLst>
                  <a:ext uri="{FF2B5EF4-FFF2-40B4-BE49-F238E27FC236}">
                    <a16:creationId xmlns:a16="http://schemas.microsoft.com/office/drawing/2014/main" id="{015A293D-DBDE-344B-8513-6E9B99C4C245}"/>
                  </a:ext>
                </a:extLst>
              </p:cNvPr>
              <p:cNvSpPr/>
              <p:nvPr/>
            </p:nvSpPr>
            <p:spPr>
              <a:xfrm>
                <a:off x="8925870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C9C84F70-50ED-5E45-BEF8-CA008EC0C2AF}"/>
                  </a:ext>
                </a:extLst>
              </p:cNvPr>
              <p:cNvSpPr/>
              <p:nvPr/>
            </p:nvSpPr>
            <p:spPr>
              <a:xfrm>
                <a:off x="9367367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F305B835-A0E4-6541-9B9F-1E075888B1DB}"/>
                  </a:ext>
                </a:extLst>
              </p:cNvPr>
              <p:cNvSpPr/>
              <p:nvPr/>
            </p:nvSpPr>
            <p:spPr>
              <a:xfrm>
                <a:off x="9808864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2005EF39-3CDE-2341-B698-98745D1950C3}"/>
                  </a:ext>
                </a:extLst>
              </p:cNvPr>
              <p:cNvSpPr/>
              <p:nvPr/>
            </p:nvSpPr>
            <p:spPr>
              <a:xfrm>
                <a:off x="10250361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8A8EBD03-67A8-8B44-9F00-85F182756C9D}"/>
                  </a:ext>
                </a:extLst>
              </p:cNvPr>
              <p:cNvSpPr/>
              <p:nvPr/>
            </p:nvSpPr>
            <p:spPr>
              <a:xfrm>
                <a:off x="10606133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A2899C1-996F-D14F-83C1-1D58837D8C05}"/>
                  </a:ext>
                </a:extLst>
              </p:cNvPr>
              <p:cNvSpPr/>
              <p:nvPr/>
            </p:nvSpPr>
            <p:spPr>
              <a:xfrm>
                <a:off x="11067712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22BEADAB-A9C3-894A-AEEE-DA5A8B21BFD2}"/>
                  </a:ext>
                </a:extLst>
              </p:cNvPr>
              <p:cNvSpPr/>
              <p:nvPr/>
            </p:nvSpPr>
            <p:spPr>
              <a:xfrm>
                <a:off x="11506378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02CCF025-3460-6142-AD0F-8E9E392E1F76}"/>
                  </a:ext>
                </a:extLst>
              </p:cNvPr>
              <p:cNvSpPr/>
              <p:nvPr/>
            </p:nvSpPr>
            <p:spPr>
              <a:xfrm>
                <a:off x="11947875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DE6F559A-3896-E54E-8C66-29058B43EB3C}"/>
                  </a:ext>
                </a:extLst>
              </p:cNvPr>
              <p:cNvSpPr/>
              <p:nvPr/>
            </p:nvSpPr>
            <p:spPr>
              <a:xfrm>
                <a:off x="12389368" y="7048414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3B9B00E-F399-AE4B-8D90-46114FB8FF94}"/>
                  </a:ext>
                </a:extLst>
              </p:cNvPr>
              <p:cNvSpPr/>
              <p:nvPr/>
            </p:nvSpPr>
            <p:spPr>
              <a:xfrm>
                <a:off x="8042876" y="7059634"/>
                <a:ext cx="425441" cy="25717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3" name="矩形 62">
                <a:extLst>
                  <a:ext uri="{FF2B5EF4-FFF2-40B4-BE49-F238E27FC236}">
                    <a16:creationId xmlns:a16="http://schemas.microsoft.com/office/drawing/2014/main" id="{0067ED94-1550-3E4A-9F76-6263A8B57511}"/>
                  </a:ext>
                </a:extLst>
              </p:cNvPr>
              <p:cNvSpPr/>
              <p:nvPr/>
            </p:nvSpPr>
            <p:spPr>
              <a:xfrm>
                <a:off x="8484373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AEE5351D-3C7A-6341-9882-1F6B7B961618}"/>
                  </a:ext>
                </a:extLst>
              </p:cNvPr>
              <p:cNvSpPr/>
              <p:nvPr/>
            </p:nvSpPr>
            <p:spPr>
              <a:xfrm>
                <a:off x="8925870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5" name="矩形 64">
                <a:extLst>
                  <a:ext uri="{FF2B5EF4-FFF2-40B4-BE49-F238E27FC236}">
                    <a16:creationId xmlns:a16="http://schemas.microsoft.com/office/drawing/2014/main" id="{B832A2CA-39AE-4847-8FEB-4E31814E9E2F}"/>
                  </a:ext>
                </a:extLst>
              </p:cNvPr>
              <p:cNvSpPr/>
              <p:nvPr/>
            </p:nvSpPr>
            <p:spPr>
              <a:xfrm>
                <a:off x="9367367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6" name="矩形 65">
                <a:extLst>
                  <a:ext uri="{FF2B5EF4-FFF2-40B4-BE49-F238E27FC236}">
                    <a16:creationId xmlns:a16="http://schemas.microsoft.com/office/drawing/2014/main" id="{199EABFB-3892-2E43-BA85-2AFD59EA19A6}"/>
                  </a:ext>
                </a:extLst>
              </p:cNvPr>
              <p:cNvSpPr/>
              <p:nvPr/>
            </p:nvSpPr>
            <p:spPr>
              <a:xfrm>
                <a:off x="9808864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82EBC2C2-706C-C140-9823-732220CD2E5E}"/>
                  </a:ext>
                </a:extLst>
              </p:cNvPr>
              <p:cNvSpPr/>
              <p:nvPr/>
            </p:nvSpPr>
            <p:spPr>
              <a:xfrm>
                <a:off x="10250361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048463F-4615-BD49-99BE-15567C878813}"/>
                  </a:ext>
                </a:extLst>
              </p:cNvPr>
              <p:cNvSpPr/>
              <p:nvPr/>
            </p:nvSpPr>
            <p:spPr>
              <a:xfrm>
                <a:off x="10606133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F0CACC92-5C5A-F043-9610-223E5FAA7BE8}"/>
                  </a:ext>
                </a:extLst>
              </p:cNvPr>
              <p:cNvSpPr/>
              <p:nvPr/>
            </p:nvSpPr>
            <p:spPr>
              <a:xfrm>
                <a:off x="11067712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CBED95D9-F0D2-9E43-9B65-8A93A7D493D5}"/>
                  </a:ext>
                </a:extLst>
              </p:cNvPr>
              <p:cNvSpPr/>
              <p:nvPr/>
            </p:nvSpPr>
            <p:spPr>
              <a:xfrm>
                <a:off x="11506378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8D776D94-21BB-4C46-BDB7-26682E7B2B36}"/>
                  </a:ext>
                </a:extLst>
              </p:cNvPr>
              <p:cNvSpPr/>
              <p:nvPr/>
            </p:nvSpPr>
            <p:spPr>
              <a:xfrm>
                <a:off x="11947875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012157AF-BC04-DE4A-A5D0-560FA85B664D}"/>
                  </a:ext>
                </a:extLst>
              </p:cNvPr>
              <p:cNvSpPr/>
              <p:nvPr/>
            </p:nvSpPr>
            <p:spPr>
              <a:xfrm>
                <a:off x="12389368" y="7331881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2CAA6797-8F42-974B-9C90-F6DC336A982C}"/>
                  </a:ext>
                </a:extLst>
              </p:cNvPr>
              <p:cNvSpPr/>
              <p:nvPr/>
            </p:nvSpPr>
            <p:spPr>
              <a:xfrm>
                <a:off x="8042876" y="7343101"/>
                <a:ext cx="425441" cy="25717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A0F90ECF-7A9B-5B40-BE68-7BF84F236E73}"/>
                  </a:ext>
                </a:extLst>
              </p:cNvPr>
              <p:cNvSpPr/>
              <p:nvPr/>
            </p:nvSpPr>
            <p:spPr>
              <a:xfrm>
                <a:off x="8484373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DA0A1497-16C5-6E45-961D-932D96C6E329}"/>
                  </a:ext>
                </a:extLst>
              </p:cNvPr>
              <p:cNvSpPr/>
              <p:nvPr/>
            </p:nvSpPr>
            <p:spPr>
              <a:xfrm>
                <a:off x="8925870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6" name="矩形 75">
                <a:extLst>
                  <a:ext uri="{FF2B5EF4-FFF2-40B4-BE49-F238E27FC236}">
                    <a16:creationId xmlns:a16="http://schemas.microsoft.com/office/drawing/2014/main" id="{13661FAF-91D3-A341-8136-5702B1F676EC}"/>
                  </a:ext>
                </a:extLst>
              </p:cNvPr>
              <p:cNvSpPr/>
              <p:nvPr/>
            </p:nvSpPr>
            <p:spPr>
              <a:xfrm>
                <a:off x="9367367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B364613B-796A-5A45-AD9C-81F025B4B4C8}"/>
                  </a:ext>
                </a:extLst>
              </p:cNvPr>
              <p:cNvSpPr/>
              <p:nvPr/>
            </p:nvSpPr>
            <p:spPr>
              <a:xfrm>
                <a:off x="9808864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8" name="矩形 77">
                <a:extLst>
                  <a:ext uri="{FF2B5EF4-FFF2-40B4-BE49-F238E27FC236}">
                    <a16:creationId xmlns:a16="http://schemas.microsoft.com/office/drawing/2014/main" id="{2AA2D97A-16B1-EA47-BAF9-8A0C9866DBD7}"/>
                  </a:ext>
                </a:extLst>
              </p:cNvPr>
              <p:cNvSpPr/>
              <p:nvPr/>
            </p:nvSpPr>
            <p:spPr>
              <a:xfrm>
                <a:off x="10250361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09DC773F-9B0B-324A-8F07-88FCCC8D4E96}"/>
                  </a:ext>
                </a:extLst>
              </p:cNvPr>
              <p:cNvSpPr/>
              <p:nvPr/>
            </p:nvSpPr>
            <p:spPr>
              <a:xfrm>
                <a:off x="10606133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80" name="矩形 79">
                <a:extLst>
                  <a:ext uri="{FF2B5EF4-FFF2-40B4-BE49-F238E27FC236}">
                    <a16:creationId xmlns:a16="http://schemas.microsoft.com/office/drawing/2014/main" id="{FF22B6E2-F619-9042-96A8-0023AA20DB96}"/>
                  </a:ext>
                </a:extLst>
              </p:cNvPr>
              <p:cNvSpPr/>
              <p:nvPr/>
            </p:nvSpPr>
            <p:spPr>
              <a:xfrm>
                <a:off x="11067712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B8C4E7E2-6B85-D340-9F29-57D00CDA64E1}"/>
                  </a:ext>
                </a:extLst>
              </p:cNvPr>
              <p:cNvSpPr/>
              <p:nvPr/>
            </p:nvSpPr>
            <p:spPr>
              <a:xfrm>
                <a:off x="11506378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A391169C-4C73-DD4D-8349-2D4829F62B82}"/>
                  </a:ext>
                </a:extLst>
              </p:cNvPr>
              <p:cNvSpPr/>
              <p:nvPr/>
            </p:nvSpPr>
            <p:spPr>
              <a:xfrm>
                <a:off x="11947875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83" name="矩形 82">
                <a:extLst>
                  <a:ext uri="{FF2B5EF4-FFF2-40B4-BE49-F238E27FC236}">
                    <a16:creationId xmlns:a16="http://schemas.microsoft.com/office/drawing/2014/main" id="{73B1953B-FA16-084B-A84E-0652D5968DFB}"/>
                  </a:ext>
                </a:extLst>
              </p:cNvPr>
              <p:cNvSpPr/>
              <p:nvPr/>
            </p:nvSpPr>
            <p:spPr>
              <a:xfrm>
                <a:off x="12389368" y="7615347"/>
                <a:ext cx="425441" cy="257175"/>
              </a:xfrm>
              <a:prstGeom prst="rect">
                <a:avLst/>
              </a:prstGeom>
              <a:solidFill>
                <a:schemeClr val="tx1">
                  <a:lumMod val="40000"/>
                  <a:lumOff val="6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84" name="矩形 83">
                <a:extLst>
                  <a:ext uri="{FF2B5EF4-FFF2-40B4-BE49-F238E27FC236}">
                    <a16:creationId xmlns:a16="http://schemas.microsoft.com/office/drawing/2014/main" id="{62AC0322-A0D8-F848-BEC2-AF4929539469}"/>
                  </a:ext>
                </a:extLst>
              </p:cNvPr>
              <p:cNvSpPr/>
              <p:nvPr/>
            </p:nvSpPr>
            <p:spPr>
              <a:xfrm>
                <a:off x="8042876" y="7626567"/>
                <a:ext cx="425441" cy="257175"/>
              </a:xfrm>
              <a:prstGeom prst="rect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2DC2398-91C0-9A48-AA42-A0C1C771D0A9}"/>
                  </a:ext>
                </a:extLst>
              </p:cNvPr>
              <p:cNvSpPr txBox="1"/>
              <p:nvPr/>
            </p:nvSpPr>
            <p:spPr>
              <a:xfrm>
                <a:off x="7711628" y="6131351"/>
                <a:ext cx="302968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id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9B7CB0B1-4894-2649-A087-1D9E79980893}"/>
                  </a:ext>
                </a:extLst>
              </p:cNvPr>
              <p:cNvSpPr txBox="1"/>
              <p:nvPr/>
            </p:nvSpPr>
            <p:spPr>
              <a:xfrm>
                <a:off x="7711628" y="6435582"/>
                <a:ext cx="302968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id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86F065C7-DB5C-6F4B-8766-B5FCC4380473}"/>
                  </a:ext>
                </a:extLst>
              </p:cNvPr>
              <p:cNvSpPr txBox="1"/>
              <p:nvPr/>
            </p:nvSpPr>
            <p:spPr>
              <a:xfrm>
                <a:off x="7711628" y="6734249"/>
                <a:ext cx="302968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id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C9AAB81F-B1C8-2141-A3CC-0D2BC80FF1E5}"/>
                  </a:ext>
                </a:extLst>
              </p:cNvPr>
              <p:cNvSpPr txBox="1"/>
              <p:nvPr/>
            </p:nvSpPr>
            <p:spPr>
              <a:xfrm>
                <a:off x="7711628" y="7027024"/>
                <a:ext cx="302968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id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291A76B1-2C2F-9C4C-85B4-FD714A5EB219}"/>
                  </a:ext>
                </a:extLst>
              </p:cNvPr>
              <p:cNvSpPr txBox="1"/>
              <p:nvPr/>
            </p:nvSpPr>
            <p:spPr>
              <a:xfrm>
                <a:off x="7711628" y="7306581"/>
                <a:ext cx="302968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id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82DB93D6-FEDB-E946-8347-B0AB2CC9B43C}"/>
                  </a:ext>
                </a:extLst>
              </p:cNvPr>
              <p:cNvSpPr txBox="1"/>
              <p:nvPr/>
            </p:nvSpPr>
            <p:spPr>
              <a:xfrm>
                <a:off x="7711628" y="7587574"/>
                <a:ext cx="302968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id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F16E5A1C-8F4A-DA45-BA16-DAA188FBE253}"/>
                  </a:ext>
                </a:extLst>
              </p:cNvPr>
              <p:cNvSpPr txBox="1"/>
              <p:nvPr/>
            </p:nvSpPr>
            <p:spPr>
              <a:xfrm>
                <a:off x="8519877" y="5807972"/>
                <a:ext cx="373500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v1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F0BFD42E-4FB4-0B41-8D61-6698BB1CE467}"/>
                  </a:ext>
                </a:extLst>
              </p:cNvPr>
              <p:cNvSpPr txBox="1"/>
              <p:nvPr/>
            </p:nvSpPr>
            <p:spPr>
              <a:xfrm>
                <a:off x="8959359" y="5807972"/>
                <a:ext cx="373500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v2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8E604852-2DAD-7B4A-BB61-D30AE6E58C5D}"/>
                  </a:ext>
                </a:extLst>
              </p:cNvPr>
              <p:cNvSpPr txBox="1"/>
              <p:nvPr/>
            </p:nvSpPr>
            <p:spPr>
              <a:xfrm>
                <a:off x="9384370" y="5807972"/>
                <a:ext cx="373500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v3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EBEE6D63-B6BF-2843-81E8-C2B1643C1C98}"/>
                  </a:ext>
                </a:extLst>
              </p:cNvPr>
              <p:cNvSpPr txBox="1"/>
              <p:nvPr/>
            </p:nvSpPr>
            <p:spPr>
              <a:xfrm>
                <a:off x="9837493" y="5807972"/>
                <a:ext cx="373500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v4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7839C78D-A22D-E147-944A-7D6E7A130AB1}"/>
                  </a:ext>
                </a:extLst>
              </p:cNvPr>
              <p:cNvSpPr txBox="1"/>
              <p:nvPr/>
            </p:nvSpPr>
            <p:spPr>
              <a:xfrm>
                <a:off x="12419389" y="5807972"/>
                <a:ext cx="373500" cy="410369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0" i="0" u="none" strike="noStrike" cap="none" spc="0" normalizeH="0" baseline="0" dirty="0">
                    <a:ln>
                      <a:noFill/>
                    </a:ln>
                    <a:solidFill>
                      <a:schemeClr val="accent6">
                        <a:hueOff val="10811956"/>
                        <a:satOff val="-58544"/>
                        <a:lumOff val="-9736"/>
                      </a:schemeClr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vn</a:t>
                </a:r>
                <a:endPara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chemeClr val="accent6">
                      <a:hueOff val="10811956"/>
                      <a:satOff val="-58544"/>
                      <a:lumOff val="-9736"/>
                    </a:schemeClr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  <p:cxnSp>
            <p:nvCxnSpPr>
              <p:cNvPr id="97" name="直线箭头连接符 96">
                <a:extLst>
                  <a:ext uri="{FF2B5EF4-FFF2-40B4-BE49-F238E27FC236}">
                    <a16:creationId xmlns:a16="http://schemas.microsoft.com/office/drawing/2014/main" id="{091061C9-1899-B143-BE17-A5377E8685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0760" y="6961875"/>
                <a:ext cx="1260868" cy="0"/>
              </a:xfrm>
              <a:prstGeom prst="straightConnector1">
                <a:avLst/>
              </a:prstGeom>
              <a:noFill/>
              <a:ln w="25400" cap="flat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400000"/>
                <a:tailEnd type="triangle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98" name="矩形 10">
              <a:extLst>
                <a:ext uri="{FF2B5EF4-FFF2-40B4-BE49-F238E27FC236}">
                  <a16:creationId xmlns:a16="http://schemas.microsoft.com/office/drawing/2014/main" id="{E3B374D4-8FAF-D344-8D59-5BE1D6D4BDA3}"/>
                </a:ext>
              </a:extLst>
            </p:cNvPr>
            <p:cNvSpPr/>
            <p:nvPr/>
          </p:nvSpPr>
          <p:spPr bwMode="auto">
            <a:xfrm>
              <a:off x="765381" y="2971744"/>
              <a:ext cx="8561843" cy="9353321"/>
            </a:xfrm>
            <a:prstGeom prst="rect">
              <a:avLst/>
            </a:prstGeom>
            <a:noFill/>
            <a:ln w="19050">
              <a:solidFill>
                <a:srgbClr val="0074BE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63FEC59F-4B82-7F43-BB83-74F438356351}"/>
                </a:ext>
              </a:extLst>
            </p:cNvPr>
            <p:cNvSpPr txBox="1"/>
            <p:nvPr/>
          </p:nvSpPr>
          <p:spPr>
            <a:xfrm>
              <a:off x="1698215" y="4989517"/>
              <a:ext cx="110447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数据集</a:t>
              </a:r>
              <a:r>
                <a:rPr kumimoji="0" lang="en-US" altLang="zh-CN" sz="20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id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endParaRPr>
            </a:p>
          </p:txBody>
        </p: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04210AEE-5CE3-484B-9EFB-C6C47FB5151D}"/>
                </a:ext>
              </a:extLst>
            </p:cNvPr>
            <p:cNvGrpSpPr/>
            <p:nvPr/>
          </p:nvGrpSpPr>
          <p:grpSpPr>
            <a:xfrm>
              <a:off x="1634592" y="2557017"/>
              <a:ext cx="6265317" cy="796206"/>
              <a:chOff x="1960099" y="2432477"/>
              <a:chExt cx="6265317" cy="796206"/>
            </a:xfrm>
          </p:grpSpPr>
          <p:sp>
            <p:nvSpPr>
              <p:cNvPr id="101" name="矩形 12">
                <a:extLst>
                  <a:ext uri="{FF2B5EF4-FFF2-40B4-BE49-F238E27FC236}">
                    <a16:creationId xmlns:a16="http://schemas.microsoft.com/office/drawing/2014/main" id="{01BC94D9-802F-B443-BBD7-241E0686867C}"/>
                  </a:ext>
                </a:extLst>
              </p:cNvPr>
              <p:cNvSpPr/>
              <p:nvPr/>
            </p:nvSpPr>
            <p:spPr bwMode="auto">
              <a:xfrm>
                <a:off x="6060103" y="2432477"/>
                <a:ext cx="2165313" cy="794146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9144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FBFC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</a:t>
                </a:r>
              </a:p>
            </p:txBody>
          </p:sp>
          <p:grpSp>
            <p:nvGrpSpPr>
              <p:cNvPr id="8" name="组合 7">
                <a:extLst>
                  <a:ext uri="{FF2B5EF4-FFF2-40B4-BE49-F238E27FC236}">
                    <a16:creationId xmlns:a16="http://schemas.microsoft.com/office/drawing/2014/main" id="{07AC496D-EC20-E34B-8B07-F0E593F72C49}"/>
                  </a:ext>
                </a:extLst>
              </p:cNvPr>
              <p:cNvGrpSpPr/>
              <p:nvPr/>
            </p:nvGrpSpPr>
            <p:grpSpPr>
              <a:xfrm>
                <a:off x="1960099" y="2432477"/>
                <a:ext cx="2165313" cy="794146"/>
                <a:chOff x="1776471" y="2432799"/>
                <a:chExt cx="2165313" cy="794146"/>
              </a:xfrm>
            </p:grpSpPr>
            <p:sp>
              <p:nvSpPr>
                <p:cNvPr id="99" name="矩形 12">
                  <a:extLst>
                    <a:ext uri="{FF2B5EF4-FFF2-40B4-BE49-F238E27FC236}">
                      <a16:creationId xmlns:a16="http://schemas.microsoft.com/office/drawing/2014/main" id="{BE1D8344-95BB-9546-8F15-2B0238AF9893}"/>
                    </a:ext>
                  </a:extLst>
                </p:cNvPr>
                <p:cNvSpPr/>
                <p:nvPr/>
              </p:nvSpPr>
              <p:spPr bwMode="auto">
                <a:xfrm>
                  <a:off x="1776471" y="2432799"/>
                  <a:ext cx="2165313" cy="79414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defTabSz="9144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400" dirty="0">
                      <a:solidFill>
                        <a:srgbClr val="FBFC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 </a:t>
                  </a:r>
                </a:p>
              </p:txBody>
            </p:sp>
            <p:sp>
              <p:nvSpPr>
                <p:cNvPr id="7" name="文本框 6">
                  <a:extLst>
                    <a:ext uri="{FF2B5EF4-FFF2-40B4-BE49-F238E27FC236}">
                      <a16:creationId xmlns:a16="http://schemas.microsoft.com/office/drawing/2014/main" id="{2808187A-7D45-DD44-A635-8DD6AD3DAB66}"/>
                    </a:ext>
                  </a:extLst>
                </p:cNvPr>
                <p:cNvSpPr txBox="1"/>
                <p:nvPr/>
              </p:nvSpPr>
              <p:spPr>
                <a:xfrm>
                  <a:off x="1933962" y="2579119"/>
                  <a:ext cx="1897955" cy="53347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2800" b="0" i="0" u="none" strike="noStrike" cap="none" spc="0" normalizeH="0" baseline="0" dirty="0">
                      <a:ln>
                        <a:noFill/>
                      </a:ln>
                      <a:solidFill>
                        <a:srgbClr val="FBFCFF"/>
                      </a:solidFill>
                      <a:effectLst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  <a:sym typeface="Helvetica"/>
                    </a:rPr>
                    <a:t>逻辑大宽表</a:t>
                  </a:r>
                </a:p>
              </p:txBody>
            </p:sp>
          </p:grp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FC1B625B-DD96-8642-B58B-8E2F895A1C32}"/>
                  </a:ext>
                </a:extLst>
              </p:cNvPr>
              <p:cNvGrpSpPr/>
              <p:nvPr/>
            </p:nvGrpSpPr>
            <p:grpSpPr>
              <a:xfrm>
                <a:off x="4541319" y="2434537"/>
                <a:ext cx="1079732" cy="794146"/>
                <a:chOff x="4827143" y="2434859"/>
                <a:chExt cx="1079732" cy="794146"/>
              </a:xfrm>
            </p:grpSpPr>
            <p:sp>
              <p:nvSpPr>
                <p:cNvPr id="100" name="矩形 12">
                  <a:extLst>
                    <a:ext uri="{FF2B5EF4-FFF2-40B4-BE49-F238E27FC236}">
                      <a16:creationId xmlns:a16="http://schemas.microsoft.com/office/drawing/2014/main" id="{1C82834D-0C1B-524E-98EE-BFE5D5E38EAC}"/>
                    </a:ext>
                  </a:extLst>
                </p:cNvPr>
                <p:cNvSpPr/>
                <p:nvPr/>
              </p:nvSpPr>
              <p:spPr bwMode="auto">
                <a:xfrm>
                  <a:off x="4827143" y="2434859"/>
                  <a:ext cx="1079732" cy="794146"/>
                </a:xfrm>
                <a:prstGeom prst="rect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defTabSz="914400" eaLnBrk="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zh-CN" altLang="en-US" sz="2400" dirty="0">
                      <a:solidFill>
                        <a:srgbClr val="FBFCFF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  </a:t>
                  </a:r>
                </a:p>
              </p:txBody>
            </p:sp>
            <p:sp>
              <p:nvSpPr>
                <p:cNvPr id="9" name="文本框 8">
                  <a:extLst>
                    <a:ext uri="{FF2B5EF4-FFF2-40B4-BE49-F238E27FC236}">
                      <a16:creationId xmlns:a16="http://schemas.microsoft.com/office/drawing/2014/main" id="{77BAA51D-49FF-F24A-80E6-C16BA087C8FC}"/>
                    </a:ext>
                  </a:extLst>
                </p:cNvPr>
                <p:cNvSpPr txBox="1"/>
                <p:nvPr/>
              </p:nvSpPr>
              <p:spPr>
                <a:xfrm>
                  <a:off x="5181060" y="2476647"/>
                  <a:ext cx="371897" cy="65659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50800" tIns="50800" rIns="50800" bIns="50800" numCol="1" spcCol="38100" rtlCol="0" anchor="ctr">
                  <a:spAutoFit/>
                </a:bodyPr>
                <a:lstStyle/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en-US" altLang="zh-CN" sz="3600" b="0" i="0" u="none" strike="noStrike" cap="none" spc="0" normalizeH="0" baseline="0" dirty="0">
                      <a:ln>
                        <a:noFill/>
                      </a:ln>
                      <a:solidFill>
                        <a:srgbClr val="FBFCFF"/>
                      </a:solidFill>
                      <a:effectLst/>
                      <a:uFillTx/>
                      <a:latin typeface="Helvetica"/>
                      <a:ea typeface="Helvetica"/>
                      <a:cs typeface="Helvetica"/>
                      <a:sym typeface="Helvetica"/>
                    </a:rPr>
                    <a:t>+</a:t>
                  </a:r>
                  <a:endParaRPr kumimoji="0" lang="zh-CN" altLang="en-US" sz="3600" b="0" i="0" u="none" strike="noStrike" cap="none" spc="0" normalizeH="0" baseline="0" dirty="0">
                    <a:ln>
                      <a:noFill/>
                    </a:ln>
                    <a:solidFill>
                      <a:srgbClr val="FBFCFF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endParaRPr>
                </a:p>
              </p:txBody>
            </p:sp>
          </p:grp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A131162-5468-4D43-8FD6-3FF7D81DAB16}"/>
                  </a:ext>
                </a:extLst>
              </p:cNvPr>
              <p:cNvSpPr txBox="1"/>
              <p:nvPr/>
            </p:nvSpPr>
            <p:spPr>
              <a:xfrm>
                <a:off x="6424079" y="2520546"/>
                <a:ext cx="1378583" cy="5950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3200" b="0" i="0" u="none" strike="noStrike" cap="none" spc="0" normalizeH="0" baseline="0" dirty="0">
                    <a:ln>
                      <a:noFill/>
                    </a:ln>
                    <a:solidFill>
                      <a:srgbClr val="FBFCFF"/>
                    </a:solidFill>
                    <a:effectLst/>
                    <a:uFillTx/>
                    <a:latin typeface="Helvetica"/>
                    <a:ea typeface="Helvetica"/>
                    <a:cs typeface="Helvetica"/>
                    <a:sym typeface="Helvetica"/>
                  </a:rPr>
                  <a:t>oneApi</a:t>
                </a:r>
                <a:endPara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FBFCFF"/>
                  </a:solidFill>
                  <a:effectLst/>
                  <a:uFillTx/>
                  <a:latin typeface="Helvetica"/>
                  <a:ea typeface="Helvetica"/>
                  <a:cs typeface="Helvetica"/>
                  <a:sym typeface="Helvetica"/>
                </a:endParaRPr>
              </a:p>
            </p:txBody>
          </p:sp>
        </p:grpSp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2E688C8D-B4FC-6849-9B5B-8A8325B130CD}"/>
              </a:ext>
            </a:extLst>
          </p:cNvPr>
          <p:cNvGrpSpPr/>
          <p:nvPr/>
        </p:nvGrpSpPr>
        <p:grpSpPr>
          <a:xfrm>
            <a:off x="3015786" y="9388956"/>
            <a:ext cx="5063697" cy="2523373"/>
            <a:chOff x="3137045" y="6740883"/>
            <a:chExt cx="5063697" cy="2523373"/>
          </a:xfrm>
        </p:grpSpPr>
        <p:sp>
          <p:nvSpPr>
            <p:cNvPr id="111" name="圆柱形 142">
              <a:extLst>
                <a:ext uri="{FF2B5EF4-FFF2-40B4-BE49-F238E27FC236}">
                  <a16:creationId xmlns:a16="http://schemas.microsoft.com/office/drawing/2014/main" id="{F87B0130-E35B-8C4C-930A-E967B5C6A7FA}"/>
                </a:ext>
              </a:extLst>
            </p:cNvPr>
            <p:cNvSpPr/>
            <p:nvPr/>
          </p:nvSpPr>
          <p:spPr>
            <a:xfrm>
              <a:off x="7007333" y="8458347"/>
              <a:ext cx="1193409" cy="753965"/>
            </a:xfrm>
            <a:prstGeom prst="can">
              <a:avLst/>
            </a:prstGeom>
            <a:solidFill>
              <a:schemeClr val="bg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en-US" altLang="zh-CN" sz="28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……</a:t>
              </a:r>
              <a:endPara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113" name="圆柱形 142">
              <a:extLst>
                <a:ext uri="{FF2B5EF4-FFF2-40B4-BE49-F238E27FC236}">
                  <a16:creationId xmlns:a16="http://schemas.microsoft.com/office/drawing/2014/main" id="{8154632C-9B0B-1A47-99DC-AF969B31F65D}"/>
                </a:ext>
              </a:extLst>
            </p:cNvPr>
            <p:cNvSpPr/>
            <p:nvPr/>
          </p:nvSpPr>
          <p:spPr>
            <a:xfrm>
              <a:off x="5170552" y="8510291"/>
              <a:ext cx="1193409" cy="753965"/>
            </a:xfrm>
            <a:prstGeom prst="can">
              <a:avLst/>
            </a:prstGeom>
            <a:solidFill>
              <a:schemeClr val="bg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redis</a:t>
              </a:r>
            </a:p>
          </p:txBody>
        </p:sp>
        <p:sp>
          <p:nvSpPr>
            <p:cNvPr id="114" name="圆柱形 142">
              <a:extLst>
                <a:ext uri="{FF2B5EF4-FFF2-40B4-BE49-F238E27FC236}">
                  <a16:creationId xmlns:a16="http://schemas.microsoft.com/office/drawing/2014/main" id="{6840D5CC-9870-6E4E-91D6-5DF66BFAF8F6}"/>
                </a:ext>
              </a:extLst>
            </p:cNvPr>
            <p:cNvSpPr/>
            <p:nvPr/>
          </p:nvSpPr>
          <p:spPr>
            <a:xfrm>
              <a:off x="3137045" y="8458346"/>
              <a:ext cx="1298147" cy="753965"/>
            </a:xfrm>
            <a:prstGeom prst="can">
              <a:avLst/>
            </a:prstGeom>
            <a:solidFill>
              <a:schemeClr val="bg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mysql</a:t>
              </a:r>
              <a:endPara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cxnSp>
          <p:nvCxnSpPr>
            <p:cNvPr id="115" name="直线箭头连接符 114">
              <a:extLst>
                <a:ext uri="{FF2B5EF4-FFF2-40B4-BE49-F238E27FC236}">
                  <a16:creationId xmlns:a16="http://schemas.microsoft.com/office/drawing/2014/main" id="{F1FFDFAF-0E83-D343-AC53-F20DB8C3E26F}"/>
                </a:ext>
              </a:extLst>
            </p:cNvPr>
            <p:cNvCxnSpPr>
              <a:cxnSpLocks/>
              <a:stCxn id="153" idx="2"/>
              <a:endCxn id="114" idx="1"/>
            </p:cNvCxnSpPr>
            <p:nvPr/>
          </p:nvCxnSpPr>
          <p:spPr>
            <a:xfrm flipH="1">
              <a:off x="3786119" y="6740883"/>
              <a:ext cx="1928311" cy="1717463"/>
            </a:xfrm>
            <a:prstGeom prst="straightConnector1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7" name="直线箭头连接符 116">
              <a:extLst>
                <a:ext uri="{FF2B5EF4-FFF2-40B4-BE49-F238E27FC236}">
                  <a16:creationId xmlns:a16="http://schemas.microsoft.com/office/drawing/2014/main" id="{B1896C53-9F89-6A43-8DD7-7DDBA112CA8D}"/>
                </a:ext>
              </a:extLst>
            </p:cNvPr>
            <p:cNvCxnSpPr>
              <a:cxnSpLocks/>
              <a:stCxn id="153" idx="2"/>
              <a:endCxn id="113" idx="1"/>
            </p:cNvCxnSpPr>
            <p:nvPr/>
          </p:nvCxnSpPr>
          <p:spPr>
            <a:xfrm>
              <a:off x="5714430" y="6740883"/>
              <a:ext cx="52827" cy="1769408"/>
            </a:xfrm>
            <a:prstGeom prst="straightConnector1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19" name="直线箭头连接符 118">
              <a:extLst>
                <a:ext uri="{FF2B5EF4-FFF2-40B4-BE49-F238E27FC236}">
                  <a16:creationId xmlns:a16="http://schemas.microsoft.com/office/drawing/2014/main" id="{73F0C5FA-34BD-354E-B78B-1C8EA279A27C}"/>
                </a:ext>
              </a:extLst>
            </p:cNvPr>
            <p:cNvCxnSpPr>
              <a:cxnSpLocks/>
              <a:stCxn id="153" idx="2"/>
              <a:endCxn id="111" idx="1"/>
            </p:cNvCxnSpPr>
            <p:nvPr/>
          </p:nvCxnSpPr>
          <p:spPr>
            <a:xfrm>
              <a:off x="5714430" y="6740883"/>
              <a:ext cx="1889608" cy="1717464"/>
            </a:xfrm>
            <a:prstGeom prst="straightConnector1">
              <a:avLst/>
            </a:prstGeom>
            <a:noFill/>
            <a:ln w="31750" cap="flat">
              <a:solidFill>
                <a:srgbClr val="000000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96" name="文本框 195">
              <a:extLst>
                <a:ext uri="{FF2B5EF4-FFF2-40B4-BE49-F238E27FC236}">
                  <a16:creationId xmlns:a16="http://schemas.microsoft.com/office/drawing/2014/main" id="{FECCA7D7-F952-3247-A56B-82B9FB09B3FE}"/>
                </a:ext>
              </a:extLst>
            </p:cNvPr>
            <p:cNvSpPr txBox="1"/>
            <p:nvPr/>
          </p:nvSpPr>
          <p:spPr>
            <a:xfrm rot="2610643">
              <a:off x="6720713" y="7454231"/>
              <a:ext cx="112851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实现接口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endParaRPr>
            </a:p>
          </p:txBody>
        </p:sp>
        <p:sp>
          <p:nvSpPr>
            <p:cNvPr id="135" name="文本框 134">
              <a:extLst>
                <a:ext uri="{FF2B5EF4-FFF2-40B4-BE49-F238E27FC236}">
                  <a16:creationId xmlns:a16="http://schemas.microsoft.com/office/drawing/2014/main" id="{223E7E47-D42A-5844-8E50-443F26F6A2BE}"/>
                </a:ext>
              </a:extLst>
            </p:cNvPr>
            <p:cNvSpPr txBox="1"/>
            <p:nvPr/>
          </p:nvSpPr>
          <p:spPr>
            <a:xfrm rot="19275882">
              <a:off x="3701839" y="7430057"/>
              <a:ext cx="112851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实现接口</a:t>
              </a:r>
              <a:endPara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endParaRPr>
            </a:p>
          </p:txBody>
        </p:sp>
      </p:grpSp>
      <p:sp>
        <p:nvSpPr>
          <p:cNvPr id="199" name="文本框 198">
            <a:extLst>
              <a:ext uri="{FF2B5EF4-FFF2-40B4-BE49-F238E27FC236}">
                <a16:creationId xmlns:a16="http://schemas.microsoft.com/office/drawing/2014/main" id="{167A3ED5-1D8B-7341-B2B7-8831C2C2B0C4}"/>
              </a:ext>
            </a:extLst>
          </p:cNvPr>
          <p:cNvSpPr txBox="1"/>
          <p:nvPr/>
        </p:nvSpPr>
        <p:spPr>
          <a:xfrm>
            <a:off x="2240610" y="7260037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02" name="组合 201">
            <a:extLst>
              <a:ext uri="{FF2B5EF4-FFF2-40B4-BE49-F238E27FC236}">
                <a16:creationId xmlns:a16="http://schemas.microsoft.com/office/drawing/2014/main" id="{7D30889B-B3C3-5543-8F99-5DDBBE21AA98}"/>
              </a:ext>
            </a:extLst>
          </p:cNvPr>
          <p:cNvGrpSpPr/>
          <p:nvPr/>
        </p:nvGrpSpPr>
        <p:grpSpPr>
          <a:xfrm>
            <a:off x="10668777" y="1764623"/>
            <a:ext cx="12802283" cy="11398991"/>
            <a:chOff x="10816335" y="1787663"/>
            <a:chExt cx="12802283" cy="11398991"/>
          </a:xfrm>
        </p:grpSpPr>
        <p:sp>
          <p:nvSpPr>
            <p:cNvPr id="139" name="矩形 10">
              <a:extLst>
                <a:ext uri="{FF2B5EF4-FFF2-40B4-BE49-F238E27FC236}">
                  <a16:creationId xmlns:a16="http://schemas.microsoft.com/office/drawing/2014/main" id="{8D202AA8-53B6-C742-9255-0500E015D32A}"/>
                </a:ext>
              </a:extLst>
            </p:cNvPr>
            <p:cNvSpPr/>
            <p:nvPr/>
          </p:nvSpPr>
          <p:spPr bwMode="auto">
            <a:xfrm>
              <a:off x="10816335" y="2229782"/>
              <a:ext cx="12802283" cy="8149251"/>
            </a:xfrm>
            <a:prstGeom prst="rect">
              <a:avLst/>
            </a:prstGeom>
            <a:noFill/>
            <a:ln w="19050">
              <a:solidFill>
                <a:schemeClr val="bg1">
                  <a:lumMod val="60000"/>
                  <a:lumOff val="40000"/>
                </a:schemeClr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0" name="矩形 12">
              <a:extLst>
                <a:ext uri="{FF2B5EF4-FFF2-40B4-BE49-F238E27FC236}">
                  <a16:creationId xmlns:a16="http://schemas.microsoft.com/office/drawing/2014/main" id="{3C8B9BA0-5A48-354D-8148-B249B28C9624}"/>
                </a:ext>
              </a:extLst>
            </p:cNvPr>
            <p:cNvSpPr/>
            <p:nvPr/>
          </p:nvSpPr>
          <p:spPr bwMode="auto">
            <a:xfrm>
              <a:off x="12889781" y="1787663"/>
              <a:ext cx="3089840" cy="884240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lang="zh-CN" altLang="en-US" sz="24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2" name="文本框 141">
              <a:extLst>
                <a:ext uri="{FF2B5EF4-FFF2-40B4-BE49-F238E27FC236}">
                  <a16:creationId xmlns:a16="http://schemas.microsoft.com/office/drawing/2014/main" id="{F35684E8-011C-F949-BC6D-EE93F9575F8A}"/>
                </a:ext>
              </a:extLst>
            </p:cNvPr>
            <p:cNvSpPr txBox="1"/>
            <p:nvPr/>
          </p:nvSpPr>
          <p:spPr>
            <a:xfrm>
              <a:off x="13318943" y="1951777"/>
              <a:ext cx="2257028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algn="l" defTabSz="914400" eaLnBrk="0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dirty="0">
                  <a:solidFill>
                    <a:srgbClr val="FBFC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统一接入平台</a:t>
              </a:r>
            </a:p>
          </p:txBody>
        </p:sp>
        <p:pic>
          <p:nvPicPr>
            <p:cNvPr id="143" name="图片 142">
              <a:extLst>
                <a:ext uri="{FF2B5EF4-FFF2-40B4-BE49-F238E27FC236}">
                  <a16:creationId xmlns:a16="http://schemas.microsoft.com/office/drawing/2014/main" id="{827B2657-C31C-3649-BC39-BF022AFD2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18962" y="3022062"/>
              <a:ext cx="12197028" cy="5426563"/>
            </a:xfrm>
            <a:prstGeom prst="rect">
              <a:avLst/>
            </a:prstGeom>
          </p:spPr>
        </p:pic>
        <p:graphicFrame>
          <p:nvGraphicFramePr>
            <p:cNvPr id="201" name="图示 200">
              <a:extLst>
                <a:ext uri="{FF2B5EF4-FFF2-40B4-BE49-F238E27FC236}">
                  <a16:creationId xmlns:a16="http://schemas.microsoft.com/office/drawing/2014/main" id="{2DA93AD0-022C-554B-9708-F3838DBA064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53273877"/>
                </p:ext>
              </p:extLst>
            </p:nvPr>
          </p:nvGraphicFramePr>
          <p:xfrm>
            <a:off x="12797295" y="6134025"/>
            <a:ext cx="8620274" cy="705262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6" r:lo="rId7" r:qs="rId8" r:cs="rId9"/>
            </a:graphicData>
          </a:graphic>
        </p:graphicFrame>
      </p:grpSp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5E4E1D69-9F43-7649-A66A-546B7A5DD177}"/>
              </a:ext>
            </a:extLst>
          </p:cNvPr>
          <p:cNvGrpSpPr/>
          <p:nvPr/>
        </p:nvGrpSpPr>
        <p:grpSpPr>
          <a:xfrm>
            <a:off x="14775956" y="10796437"/>
            <a:ext cx="8695104" cy="2127739"/>
            <a:chOff x="14621376" y="10382470"/>
            <a:chExt cx="8695104" cy="2127739"/>
          </a:xfrm>
        </p:grpSpPr>
        <p:sp>
          <p:nvSpPr>
            <p:cNvPr id="150" name="圆角矩形 149">
              <a:extLst>
                <a:ext uri="{FF2B5EF4-FFF2-40B4-BE49-F238E27FC236}">
                  <a16:creationId xmlns:a16="http://schemas.microsoft.com/office/drawing/2014/main" id="{7F10EEEF-310B-504E-8ED3-DE2601A522EC}"/>
                </a:ext>
              </a:extLst>
            </p:cNvPr>
            <p:cNvSpPr/>
            <p:nvPr/>
          </p:nvSpPr>
          <p:spPr>
            <a:xfrm>
              <a:off x="14621376" y="10382470"/>
              <a:ext cx="8695104" cy="2127739"/>
            </a:xfrm>
            <a:prstGeom prst="roundRect">
              <a:avLst/>
            </a:prstGeom>
            <a:solidFill>
              <a:srgbClr val="C1E1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1" name="文本框 150">
              <a:extLst>
                <a:ext uri="{FF2B5EF4-FFF2-40B4-BE49-F238E27FC236}">
                  <a16:creationId xmlns:a16="http://schemas.microsoft.com/office/drawing/2014/main" id="{55BC31C5-2172-F340-9BA8-44F17532A35F}"/>
                </a:ext>
              </a:extLst>
            </p:cNvPr>
            <p:cNvSpPr txBox="1"/>
            <p:nvPr/>
          </p:nvSpPr>
          <p:spPr>
            <a:xfrm>
              <a:off x="14886400" y="10672144"/>
              <a:ext cx="92333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小结</a:t>
              </a:r>
            </a:p>
          </p:txBody>
        </p:sp>
        <p:sp>
          <p:nvSpPr>
            <p:cNvPr id="152" name="文本框 151">
              <a:extLst>
                <a:ext uri="{FF2B5EF4-FFF2-40B4-BE49-F238E27FC236}">
                  <a16:creationId xmlns:a16="http://schemas.microsoft.com/office/drawing/2014/main" id="{9B82ED2C-CB32-484B-A242-F7C4957D66DE}"/>
                </a:ext>
              </a:extLst>
            </p:cNvPr>
            <p:cNvSpPr txBox="1"/>
            <p:nvPr/>
          </p:nvSpPr>
          <p:spPr>
            <a:xfrm>
              <a:off x="14887550" y="11303227"/>
              <a:ext cx="8162755" cy="10874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简单的接口</a:t>
              </a:r>
              <a:r>
                <a:rPr lang="en-US" altLang="zh-CN" sz="3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3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流程化的操作界面                   </a:t>
              </a:r>
              <a:r>
                <a:rPr lang="en-US" altLang="zh-CN" sz="3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		</a:t>
              </a:r>
              <a:r>
                <a:rPr lang="zh-CN" altLang="en-US" sz="3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达到方便业务方操作数据的目的</a:t>
              </a:r>
            </a:p>
          </p:txBody>
        </p:sp>
      </p:grpSp>
      <p:graphicFrame>
        <p:nvGraphicFramePr>
          <p:cNvPr id="228" name="图示 227">
            <a:extLst>
              <a:ext uri="{FF2B5EF4-FFF2-40B4-BE49-F238E27FC236}">
                <a16:creationId xmlns:a16="http://schemas.microsoft.com/office/drawing/2014/main" id="{6C197181-0855-434C-9F56-B543CE86AE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3438381"/>
              </p:ext>
            </p:extLst>
          </p:nvPr>
        </p:nvGraphicFramePr>
        <p:xfrm>
          <a:off x="4125412" y="7030820"/>
          <a:ext cx="2907435" cy="23007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28088145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项目设计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3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3293921" y="521502"/>
            <a:ext cx="56093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统一数据存储服务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内页标题，建议30字以内…">
            <a:extLst>
              <a:ext uri="{FF2B5EF4-FFF2-40B4-BE49-F238E27FC236}">
                <a16:creationId xmlns:a16="http://schemas.microsoft.com/office/drawing/2014/main" id="{C8C9C14F-1F9C-BC40-B4BF-D0F855AC1537}"/>
              </a:ext>
            </a:extLst>
          </p:cNvPr>
          <p:cNvSpPr txBox="1"/>
          <p:nvPr/>
        </p:nvSpPr>
        <p:spPr>
          <a:xfrm>
            <a:off x="895401" y="1450205"/>
            <a:ext cx="499602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如何保证快速水平扩容？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1771935-2DA7-AF48-9797-80D786317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431332"/>
              </p:ext>
            </p:extLst>
          </p:nvPr>
        </p:nvGraphicFramePr>
        <p:xfrm>
          <a:off x="895401" y="3075050"/>
          <a:ext cx="12188130" cy="55114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5241">
                  <a:extLst>
                    <a:ext uri="{9D8B030D-6E8A-4147-A177-3AD203B41FA5}">
                      <a16:colId xmlns:a16="http://schemas.microsoft.com/office/drawing/2014/main" val="1643514470"/>
                    </a:ext>
                  </a:extLst>
                </a:gridCol>
                <a:gridCol w="1063946">
                  <a:extLst>
                    <a:ext uri="{9D8B030D-6E8A-4147-A177-3AD203B41FA5}">
                      <a16:colId xmlns:a16="http://schemas.microsoft.com/office/drawing/2014/main" val="1961219491"/>
                    </a:ext>
                  </a:extLst>
                </a:gridCol>
                <a:gridCol w="1048066">
                  <a:extLst>
                    <a:ext uri="{9D8B030D-6E8A-4147-A177-3AD203B41FA5}">
                      <a16:colId xmlns:a16="http://schemas.microsoft.com/office/drawing/2014/main" val="480536092"/>
                    </a:ext>
                  </a:extLst>
                </a:gridCol>
                <a:gridCol w="889269">
                  <a:extLst>
                    <a:ext uri="{9D8B030D-6E8A-4147-A177-3AD203B41FA5}">
                      <a16:colId xmlns:a16="http://schemas.microsoft.com/office/drawing/2014/main" val="3814640476"/>
                    </a:ext>
                  </a:extLst>
                </a:gridCol>
                <a:gridCol w="778110">
                  <a:extLst>
                    <a:ext uri="{9D8B030D-6E8A-4147-A177-3AD203B41FA5}">
                      <a16:colId xmlns:a16="http://schemas.microsoft.com/office/drawing/2014/main" val="2068485366"/>
                    </a:ext>
                  </a:extLst>
                </a:gridCol>
                <a:gridCol w="1111586">
                  <a:extLst>
                    <a:ext uri="{9D8B030D-6E8A-4147-A177-3AD203B41FA5}">
                      <a16:colId xmlns:a16="http://schemas.microsoft.com/office/drawing/2014/main" val="2941662853"/>
                    </a:ext>
                  </a:extLst>
                </a:gridCol>
                <a:gridCol w="1814412">
                  <a:extLst>
                    <a:ext uri="{9D8B030D-6E8A-4147-A177-3AD203B41FA5}">
                      <a16:colId xmlns:a16="http://schemas.microsoft.com/office/drawing/2014/main" val="1836520883"/>
                    </a:ext>
                  </a:extLst>
                </a:gridCol>
                <a:gridCol w="821633">
                  <a:extLst>
                    <a:ext uri="{9D8B030D-6E8A-4147-A177-3AD203B41FA5}">
                      <a16:colId xmlns:a16="http://schemas.microsoft.com/office/drawing/2014/main" val="176285420"/>
                    </a:ext>
                  </a:extLst>
                </a:gridCol>
                <a:gridCol w="936908">
                  <a:extLst>
                    <a:ext uri="{9D8B030D-6E8A-4147-A177-3AD203B41FA5}">
                      <a16:colId xmlns:a16="http://schemas.microsoft.com/office/drawing/2014/main" val="3227143278"/>
                    </a:ext>
                  </a:extLst>
                </a:gridCol>
                <a:gridCol w="1758959">
                  <a:extLst>
                    <a:ext uri="{9D8B030D-6E8A-4147-A177-3AD203B41FA5}">
                      <a16:colId xmlns:a16="http://schemas.microsoft.com/office/drawing/2014/main" val="2938484238"/>
                    </a:ext>
                  </a:extLst>
                </a:gridCol>
              </a:tblGrid>
              <a:tr h="1355959">
                <a:tc>
                  <a:txBody>
                    <a:bodyPr/>
                    <a:lstStyle/>
                    <a:p>
                      <a:pPr marL="0" marR="254000" indent="0" algn="ctr" defTabSz="825500" rtl="0" fontAlgn="ctr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solidFill>
                            <a:srgbClr val="FBFCFF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Light"/>
                        </a:rPr>
                        <a:t>存储</a:t>
                      </a:r>
                      <a:endParaRPr lang="zh-CN" altLang="en-US" sz="2400" b="1" i="0" u="none" strike="noStrike" cap="none" spc="0" baseline="0" dirty="0">
                        <a:ln>
                          <a:noFill/>
                        </a:ln>
                        <a:solidFill>
                          <a:srgbClr val="FBFCFF"/>
                        </a:solidFill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indent="0" algn="ctr" defTabSz="825500" rtl="0" fontAlgn="ctr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solidFill>
                            <a:srgbClr val="FBFCFF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Light"/>
                        </a:rPr>
                        <a:t>数据扩展能力</a:t>
                      </a:r>
                      <a:endParaRPr lang="zh-CN" altLang="en-US" sz="2400" b="1" i="0" u="none" strike="noStrike" cap="none" spc="0" baseline="0" dirty="0">
                        <a:ln>
                          <a:noFill/>
                        </a:ln>
                        <a:solidFill>
                          <a:srgbClr val="FBFCFF"/>
                        </a:solidFill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1200"/>
                        </a:spcBef>
                      </a:pPr>
                      <a:r>
                        <a:rPr lang="zh-CN" altLang="en-US" sz="2400" baseline="0" dirty="0">
                          <a:solidFill>
                            <a:srgbClr val="FBFC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支持存储容量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indent="0" algn="ctr" defTabSz="825500" rtl="0" fontAlgn="ctr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solidFill>
                            <a:srgbClr val="FBFCFF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Light"/>
                        </a:rPr>
                        <a:t>写性能</a:t>
                      </a:r>
                      <a:endParaRPr lang="zh-CN" altLang="en-US" sz="2400" b="1" i="0" u="none" strike="noStrike" cap="none" spc="0" baseline="0" dirty="0">
                        <a:ln>
                          <a:noFill/>
                        </a:ln>
                        <a:solidFill>
                          <a:srgbClr val="FBFCFF"/>
                        </a:solidFill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indent="0" algn="ctr" defTabSz="825500" rtl="0" fontAlgn="ctr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solidFill>
                            <a:srgbClr val="FBFCFF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Light"/>
                        </a:rPr>
                        <a:t>读性能</a:t>
                      </a:r>
                      <a:endParaRPr lang="zh-CN" altLang="en-US" sz="2400" b="1" i="0" u="none" strike="noStrike" cap="none" spc="0" baseline="0" dirty="0">
                        <a:ln>
                          <a:noFill/>
                        </a:ln>
                        <a:solidFill>
                          <a:srgbClr val="FBFCFF"/>
                        </a:solidFill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lvl="0" indent="0" algn="ctr" defTabSz="825500" rtl="0" eaLnBrk="1" fontAlgn="ctr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solidFill>
                            <a:srgbClr val="FBFCFF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Light"/>
                        </a:rPr>
                        <a:t>运维支持度</a:t>
                      </a:r>
                      <a:endParaRPr lang="zh-CN" altLang="en-US" sz="2400" b="1" i="0" u="none" strike="noStrike" cap="none" spc="0" baseline="0" dirty="0">
                        <a:ln>
                          <a:noFill/>
                        </a:ln>
                        <a:solidFill>
                          <a:srgbClr val="FBFCFF"/>
                        </a:solidFill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lvl="0" indent="0" algn="ctr" defTabSz="825500" rtl="0" eaLnBrk="1" fontAlgn="ctr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solidFill>
                            <a:srgbClr val="FBFCFF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Light"/>
                        </a:rPr>
                        <a:t>事务支持度</a:t>
                      </a:r>
                      <a:endParaRPr lang="zh-CN" altLang="en-US" sz="2400" b="1" i="0" u="none" strike="noStrike" cap="none" spc="0" baseline="0" dirty="0">
                        <a:ln>
                          <a:noFill/>
                        </a:ln>
                        <a:solidFill>
                          <a:srgbClr val="FBFCFF"/>
                        </a:solidFill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lvl="0" indent="0" algn="ctr" defTabSz="825500" rtl="0" eaLnBrk="1" fontAlgn="ctr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FBFCFF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迁移难度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lvl="0" indent="0" algn="ctr" defTabSz="825500" rtl="0" eaLnBrk="1" fontAlgn="ctr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="1" i="0" u="none" strike="noStrike" cap="none" spc="0" baseline="0" dirty="0">
                          <a:ln>
                            <a:noFill/>
                          </a:ln>
                          <a:solidFill>
                            <a:srgbClr val="FBFCFF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可靠性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lvl="0" indent="0" algn="ctr" defTabSz="825500" rtl="0" eaLnBrk="1" fontAlgn="ctr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u="none" strike="noStrike" cap="none" spc="0" baseline="0" dirty="0">
                          <a:ln>
                            <a:noFill/>
                          </a:ln>
                          <a:solidFill>
                            <a:srgbClr val="FBFCFF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 Light"/>
                        </a:rPr>
                        <a:t>使用案例</a:t>
                      </a:r>
                      <a:endParaRPr lang="zh-CN" altLang="en-US" sz="2400" b="1" i="0" u="none" strike="noStrike" cap="none" spc="0" baseline="0" dirty="0">
                        <a:ln>
                          <a:noFill/>
                        </a:ln>
                        <a:solidFill>
                          <a:srgbClr val="FBFCFF"/>
                        </a:solidFill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  <a:sym typeface="Helvetica Light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521869898"/>
                  </a:ext>
                </a:extLst>
              </a:tr>
              <a:tr h="75342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数据库中间件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lvl="0" indent="0" algn="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lvl="0" indent="0" algn="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金山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3834150643"/>
                  </a:ext>
                </a:extLst>
              </a:tr>
              <a:tr h="753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MongoDB</a:t>
                      </a:r>
                      <a:endParaRPr lang="zh-CN" altLang="en-US" sz="2400" baseline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网易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277718841"/>
                  </a:ext>
                </a:extLst>
              </a:tr>
              <a:tr h="7534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HBase</a:t>
                      </a:r>
                      <a:endParaRPr lang="zh-CN" altLang="en-US" sz="2400" baseline="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中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部分支持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优酷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439437408"/>
                  </a:ext>
                </a:extLst>
              </a:tr>
              <a:tr h="105463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 </a:t>
                      </a:r>
                      <a:r>
                        <a:rPr lang="en-US" altLang="zh-CN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TDSQL</a:t>
                      </a:r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分布式</a:t>
                      </a:r>
                      <a:endParaRPr lang="zh-CN" altLang="en-US" sz="2400" baseline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支持</a:t>
                      </a:r>
                      <a:endParaRPr lang="zh-CN" altLang="en-US" sz="2400" baseline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微众银行</a:t>
                      </a:r>
                      <a:endParaRPr lang="zh-CN" altLang="en-US" sz="2400" baseline="0" dirty="0">
                        <a:solidFill>
                          <a:srgbClr val="FF000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927598820"/>
                  </a:ext>
                </a:extLst>
              </a:tr>
              <a:tr h="57251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TiDB</a:t>
                      </a:r>
                      <a:endParaRPr lang="zh-CN" altLang="en-US" sz="2400" baseline="0" dirty="0">
                        <a:solidFill>
                          <a:srgbClr val="00B0F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00B0F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00B0F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00B0F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00B0F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高</a:t>
                      </a:r>
                      <a:endParaRPr lang="zh-CN" altLang="en-US" sz="2400" baseline="0" dirty="0">
                        <a:solidFill>
                          <a:srgbClr val="00B0F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支持</a:t>
                      </a:r>
                      <a:endParaRPr lang="zh-CN" altLang="en-US" sz="2400" baseline="0" dirty="0">
                        <a:solidFill>
                          <a:srgbClr val="00B0F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indent="0" algn="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低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marL="0" marR="254000" indent="0" algn="r" defTabSz="82550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400" b="0" i="0" u="none" strike="noStrike" cap="none" spc="0" baseline="0" dirty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高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知乎</a:t>
                      </a:r>
                      <a:endParaRPr lang="zh-CN" altLang="en-US" sz="2400" baseline="0" dirty="0">
                        <a:solidFill>
                          <a:srgbClr val="00B0F0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280245490"/>
                  </a:ext>
                </a:extLst>
              </a:tr>
            </a:tbl>
          </a:graphicData>
        </a:graphic>
      </p:graphicFrame>
      <p:sp>
        <p:nvSpPr>
          <p:cNvPr id="19" name="矩形 18">
            <a:extLst>
              <a:ext uri="{FF2B5EF4-FFF2-40B4-BE49-F238E27FC236}">
                <a16:creationId xmlns:a16="http://schemas.microsoft.com/office/drawing/2014/main" id="{DC004DC5-CC47-2C4B-BB58-21A7CC9F46C0}"/>
              </a:ext>
            </a:extLst>
          </p:cNvPr>
          <p:cNvSpPr/>
          <p:nvPr/>
        </p:nvSpPr>
        <p:spPr>
          <a:xfrm>
            <a:off x="895401" y="6979882"/>
            <a:ext cx="12188130" cy="1606602"/>
          </a:xfrm>
          <a:prstGeom prst="rect">
            <a:avLst/>
          </a:prstGeom>
          <a:noFill/>
          <a:ln w="50800" cap="flat">
            <a:solidFill>
              <a:srgbClr val="FF0000"/>
            </a:solidFill>
            <a:prstDash val="lg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F656BBD-5B99-D549-ADD6-E152B800290D}"/>
              </a:ext>
            </a:extLst>
          </p:cNvPr>
          <p:cNvSpPr txBox="1"/>
          <p:nvPr/>
        </p:nvSpPr>
        <p:spPr>
          <a:xfrm>
            <a:off x="895401" y="9603316"/>
            <a:ext cx="68244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3200" dirty="0">
                <a:solidFill>
                  <a:srgbClr val="034F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视频</a:t>
            </a:r>
            <a:r>
              <a:rPr lang="en-US" altLang="zh-CN" sz="3200" dirty="0">
                <a:solidFill>
                  <a:srgbClr val="034F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4</a:t>
            </a:r>
            <a:r>
              <a:rPr lang="zh-CN" altLang="en-US" sz="3200" dirty="0">
                <a:solidFill>
                  <a:srgbClr val="034F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亿核心数据    中期：</a:t>
            </a:r>
            <a:r>
              <a:rPr lang="en-US" altLang="zh-CN" sz="3200" dirty="0">
                <a:solidFill>
                  <a:srgbClr val="034F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3~5 </a:t>
            </a:r>
            <a:r>
              <a:rPr lang="zh-CN" altLang="en-US" sz="3200" dirty="0">
                <a:solidFill>
                  <a:srgbClr val="034F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年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157085E8-EBF9-AA4A-9A45-42F2118F6AD9}"/>
              </a:ext>
            </a:extLst>
          </p:cNvPr>
          <p:cNvSpPr txBox="1"/>
          <p:nvPr/>
        </p:nvSpPr>
        <p:spPr>
          <a:xfrm>
            <a:off x="933073" y="10698917"/>
            <a:ext cx="449674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algn="l">
              <a:defRPr>
                <a:solidFill>
                  <a:srgbClr val="034FD8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zh-CN" sz="3200" dirty="0"/>
              <a:t>vv</a:t>
            </a:r>
            <a:r>
              <a:rPr lang="zh-CN" altLang="en-US" sz="3200" dirty="0"/>
              <a:t>库</a:t>
            </a:r>
            <a:r>
              <a:rPr lang="en-US" altLang="zh-CN" sz="3200" dirty="0"/>
              <a:t>29</a:t>
            </a:r>
            <a:r>
              <a:rPr lang="zh-CN" altLang="en-US" sz="3200" dirty="0"/>
              <a:t>亿数据            长期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27037BE-9EDA-D54C-BDE6-75650D16C956}"/>
              </a:ext>
            </a:extLst>
          </p:cNvPr>
          <p:cNvSpPr/>
          <p:nvPr/>
        </p:nvSpPr>
        <p:spPr>
          <a:xfrm>
            <a:off x="8470765" y="9603316"/>
            <a:ext cx="6873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TDSQL </a:t>
            </a:r>
            <a:r>
              <a:rPr lang="zh-CN" altLang="en-US" sz="3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 （</a:t>
            </a:r>
            <a:r>
              <a:rPr lang="en-US" altLang="zh-CN" sz="3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MDB </a:t>
            </a:r>
            <a:r>
              <a:rPr lang="zh-CN" altLang="en-US" sz="36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已支持）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0B9A64-4BF1-8E4E-A5FC-3AEEE46D09A3}"/>
              </a:ext>
            </a:extLst>
          </p:cNvPr>
          <p:cNvSpPr/>
          <p:nvPr/>
        </p:nvSpPr>
        <p:spPr>
          <a:xfrm>
            <a:off x="8540495" y="10715383"/>
            <a:ext cx="488627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TiDB </a:t>
            </a:r>
            <a:r>
              <a:rPr lang="zh-CN" altLang="en-US" sz="36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-US" altLang="zh-CN" sz="36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MDB </a:t>
            </a:r>
            <a:r>
              <a:rPr lang="zh-CN" altLang="en-US" sz="36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已支持）</a:t>
            </a:r>
          </a:p>
        </p:txBody>
      </p:sp>
      <p:sp>
        <p:nvSpPr>
          <p:cNvPr id="29" name="右箭头 28">
            <a:extLst>
              <a:ext uri="{FF2B5EF4-FFF2-40B4-BE49-F238E27FC236}">
                <a16:creationId xmlns:a16="http://schemas.microsoft.com/office/drawing/2014/main" id="{B26A4623-4A5C-654B-B285-D2D75B24F379}"/>
              </a:ext>
            </a:extLst>
          </p:cNvPr>
          <p:cNvSpPr/>
          <p:nvPr/>
        </p:nvSpPr>
        <p:spPr>
          <a:xfrm>
            <a:off x="7436642" y="9674349"/>
            <a:ext cx="843747" cy="398732"/>
          </a:xfrm>
          <a:prstGeom prst="rightArrow">
            <a:avLst/>
          </a:prstGeom>
          <a:solidFill>
            <a:srgbClr val="034ED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Microsoft YaHei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31" name="右箭头 30">
            <a:extLst>
              <a:ext uri="{FF2B5EF4-FFF2-40B4-BE49-F238E27FC236}">
                <a16:creationId xmlns:a16="http://schemas.microsoft.com/office/drawing/2014/main" id="{222786FA-7421-8448-872E-A4EF6C643BDF}"/>
              </a:ext>
            </a:extLst>
          </p:cNvPr>
          <p:cNvSpPr/>
          <p:nvPr/>
        </p:nvSpPr>
        <p:spPr>
          <a:xfrm>
            <a:off x="7436642" y="10839183"/>
            <a:ext cx="843747" cy="398732"/>
          </a:xfrm>
          <a:prstGeom prst="rightArrow">
            <a:avLst/>
          </a:prstGeom>
          <a:solidFill>
            <a:srgbClr val="034ED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Microsoft YaHei" panose="020B0503020204020204" pitchFamily="34" charset="-122"/>
              <a:cs typeface="Helvetica Neue Medium"/>
              <a:sym typeface="Helvetica Neue Medium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3F83AA0-AFB8-4349-872D-46EA5F3AE6ED}"/>
              </a:ext>
            </a:extLst>
          </p:cNvPr>
          <p:cNvSpPr/>
          <p:nvPr/>
        </p:nvSpPr>
        <p:spPr>
          <a:xfrm>
            <a:off x="14212635" y="1393536"/>
            <a:ext cx="12192000" cy="7775462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ts val="432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性能要求 </a:t>
            </a:r>
            <a:r>
              <a:rPr lang="en-US" altLang="zh-CN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-&gt; </a:t>
            </a:r>
            <a:r>
              <a:rPr lang="zh-CN" altLang="en-US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高</a:t>
            </a:r>
            <a:endParaRPr lang="en-US" altLang="zh-CN" sz="3200" b="1" dirty="0">
              <a:solidFill>
                <a:srgbClr val="FF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571500" lvl="7" indent="-571500" algn="l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写多读多，万级</a:t>
            </a:r>
            <a:r>
              <a:rPr lang="en-US" altLang="zh-CN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QPS</a:t>
            </a:r>
          </a:p>
          <a:p>
            <a:pPr marL="571500" lvl="7" indent="-571500" algn="l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洗数据突发写流量翻倍</a:t>
            </a:r>
            <a:endParaRPr lang="en-US" altLang="zh-CN" sz="3200" dirty="0">
              <a:solidFill>
                <a:srgbClr val="0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lvl="7" indent="0" algn="l">
              <a:lnSpc>
                <a:spcPts val="4320"/>
              </a:lnSpc>
            </a:pP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ts val="432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可靠性要求 </a:t>
            </a:r>
            <a:r>
              <a:rPr lang="en-US" altLang="zh-CN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-&gt; </a:t>
            </a:r>
            <a:r>
              <a:rPr lang="zh-CN" altLang="en-US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高</a:t>
            </a:r>
            <a:endParaRPr lang="en-US" altLang="zh-CN" sz="3200" b="1" dirty="0">
              <a:solidFill>
                <a:srgbClr val="FF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571500" lvl="1" indent="-571500" algn="l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影响外网各个平台外显</a:t>
            </a:r>
            <a:endParaRPr lang="en-US" altLang="zh-CN" sz="3200" dirty="0">
              <a:solidFill>
                <a:srgbClr val="0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571500" lvl="1" indent="-571500" algn="l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影响视频播放</a:t>
            </a:r>
            <a:endParaRPr lang="en-US" altLang="zh-CN" sz="3200" dirty="0">
              <a:solidFill>
                <a:srgbClr val="0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lvl="1" indent="0" algn="l">
              <a:lnSpc>
                <a:spcPts val="4320"/>
              </a:lnSpc>
            </a:pPr>
            <a:endParaRPr lang="en-US" altLang="zh-CN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ts val="432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可维护性可扩展性 </a:t>
            </a:r>
            <a:r>
              <a:rPr lang="en-US" altLang="zh-CN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-&gt; </a:t>
            </a:r>
            <a:r>
              <a:rPr lang="zh-CN" altLang="en-US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高</a:t>
            </a:r>
            <a:endParaRPr lang="en-US" altLang="zh-CN" sz="3200" b="1" dirty="0">
              <a:solidFill>
                <a:srgbClr val="FF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571500" indent="-571500" algn="l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数据膨胀速度快，需要支持快速扩容能力</a:t>
            </a:r>
            <a:endParaRPr lang="en-US" altLang="zh-CN" sz="3200" dirty="0">
              <a:solidFill>
                <a:srgbClr val="0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571500" indent="-571500" algn="l">
              <a:lnSpc>
                <a:spcPts val="4320"/>
              </a:lnSpc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accent5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ts val="4320"/>
              </a:lnSpc>
            </a:pPr>
            <a:r>
              <a:rPr lang="zh-CN" altLang="en-US" sz="3200" b="1" dirty="0">
                <a:solidFill>
                  <a:srgbClr val="FF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业务诉求</a:t>
            </a:r>
            <a:endParaRPr lang="en-US" altLang="zh-CN" sz="2400" dirty="0">
              <a:solidFill>
                <a:srgbClr val="FF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571500" indent="-571500" algn="l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媒资一些业务数据需要支持事务</a:t>
            </a:r>
            <a:endParaRPr lang="en-US" altLang="zh-CN" sz="3200" dirty="0">
              <a:solidFill>
                <a:srgbClr val="0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571500" indent="-571500" algn="l">
              <a:lnSpc>
                <a:spcPts val="4320"/>
              </a:lnSpc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尽可能兼容</a:t>
            </a:r>
            <a:r>
              <a:rPr lang="en-US" altLang="zh-CN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SQL</a:t>
            </a:r>
            <a:r>
              <a:rPr lang="zh-CN" altLang="en-US" sz="3200" dirty="0">
                <a:solidFill>
                  <a:srgbClr val="0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，降低维护和迁移成本</a:t>
            </a:r>
            <a:endParaRPr lang="en-US" altLang="zh-CN" sz="3200" dirty="0">
              <a:solidFill>
                <a:srgbClr val="0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FC83C5-FC24-1545-8DF2-04D27E564B78}"/>
              </a:ext>
            </a:extLst>
          </p:cNvPr>
          <p:cNvSpPr txBox="1"/>
          <p:nvPr/>
        </p:nvSpPr>
        <p:spPr>
          <a:xfrm>
            <a:off x="895401" y="2245083"/>
            <a:ext cx="41357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1.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物理层面的存储选型</a:t>
            </a:r>
          </a:p>
        </p:txBody>
      </p:sp>
    </p:spTree>
    <p:extLst>
      <p:ext uri="{BB962C8B-B14F-4D97-AF65-F5344CB8AC3E}">
        <p14:creationId xmlns:p14="http://schemas.microsoft.com/office/powerpoint/2010/main" val="2139394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>
            <a:extLst>
              <a:ext uri="{FF2B5EF4-FFF2-40B4-BE49-F238E27FC236}">
                <a16:creationId xmlns:a16="http://schemas.microsoft.com/office/drawing/2014/main" id="{FB914FAC-4420-1345-A948-5E7A77BBF9BA}"/>
              </a:ext>
            </a:extLst>
          </p:cNvPr>
          <p:cNvSpPr/>
          <p:nvPr/>
        </p:nvSpPr>
        <p:spPr>
          <a:xfrm>
            <a:off x="765382" y="10561496"/>
            <a:ext cx="13302310" cy="2124836"/>
          </a:xfrm>
          <a:prstGeom prst="roundRect">
            <a:avLst/>
          </a:prstGeom>
          <a:solidFill>
            <a:srgbClr val="C1E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项目设计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90768" y="764601"/>
            <a:ext cx="737157" cy="469901"/>
            <a:chOff x="17585" y="0"/>
            <a:chExt cx="737156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17585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3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3293921" y="521502"/>
            <a:ext cx="56093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统一数据存储服务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内页标题，建议30字以内…">
            <a:extLst>
              <a:ext uri="{FF2B5EF4-FFF2-40B4-BE49-F238E27FC236}">
                <a16:creationId xmlns:a16="http://schemas.microsoft.com/office/drawing/2014/main" id="{C8C9C14F-1F9C-BC40-B4BF-D0F855AC1537}"/>
              </a:ext>
            </a:extLst>
          </p:cNvPr>
          <p:cNvSpPr txBox="1"/>
          <p:nvPr/>
        </p:nvSpPr>
        <p:spPr>
          <a:xfrm>
            <a:off x="895401" y="1735068"/>
            <a:ext cx="499602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endParaRPr lang="zh-CN" altLang="en-US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30" name="内页标题，建议30字以内…">
            <a:extLst>
              <a:ext uri="{FF2B5EF4-FFF2-40B4-BE49-F238E27FC236}">
                <a16:creationId xmlns:a16="http://schemas.microsoft.com/office/drawing/2014/main" id="{E9E45B1A-7B0B-5548-8753-6D8CDE8A7FAD}"/>
              </a:ext>
            </a:extLst>
          </p:cNvPr>
          <p:cNvSpPr txBox="1"/>
          <p:nvPr/>
        </p:nvSpPr>
        <p:spPr>
          <a:xfrm>
            <a:off x="895401" y="1450205"/>
            <a:ext cx="4996023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如何保证快速水平扩容？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B99414D-95DA-1D42-BB4D-1122AF0DE854}"/>
              </a:ext>
            </a:extLst>
          </p:cNvPr>
          <p:cNvSpPr txBox="1"/>
          <p:nvPr/>
        </p:nvSpPr>
        <p:spPr>
          <a:xfrm>
            <a:off x="895401" y="2245083"/>
            <a:ext cx="499602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.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服务层面的功能设计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75FB1C-F73F-9F4C-B4B5-85F0AE9DC7FC}"/>
              </a:ext>
            </a:extLst>
          </p:cNvPr>
          <p:cNvSpPr txBox="1"/>
          <p:nvPr/>
        </p:nvSpPr>
        <p:spPr>
          <a:xfrm>
            <a:off x="895401" y="3070738"/>
            <a:ext cx="1052852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全部数据采用竖表方式进行存储，保证新增字段无限制</a:t>
            </a: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0E1AE43F-650C-6D4B-BF6E-490A48FA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5789" y="1785561"/>
            <a:ext cx="9069489" cy="215838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A0237E-888D-4F4C-89C0-AFC151E76B7C}"/>
              </a:ext>
            </a:extLst>
          </p:cNvPr>
          <p:cNvSpPr txBox="1"/>
          <p:nvPr/>
        </p:nvSpPr>
        <p:spPr>
          <a:xfrm>
            <a:off x="895401" y="3922285"/>
            <a:ext cx="765594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服务层面支持字段数据跨数据源热迁移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35" name="圆角矩形 3">
            <a:extLst>
              <a:ext uri="{FF2B5EF4-FFF2-40B4-BE49-F238E27FC236}">
                <a16:creationId xmlns:a16="http://schemas.microsoft.com/office/drawing/2014/main" id="{A150F444-E6C6-CF4C-8B9C-5FF24BCFD17D}"/>
              </a:ext>
            </a:extLst>
          </p:cNvPr>
          <p:cNvSpPr/>
          <p:nvPr/>
        </p:nvSpPr>
        <p:spPr>
          <a:xfrm>
            <a:off x="4274250" y="6081714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存储适配</a:t>
            </a:r>
          </a:p>
        </p:txBody>
      </p:sp>
      <p:sp>
        <p:nvSpPr>
          <p:cNvPr id="36" name="圆角矩形 3">
            <a:extLst>
              <a:ext uri="{FF2B5EF4-FFF2-40B4-BE49-F238E27FC236}">
                <a16:creationId xmlns:a16="http://schemas.microsoft.com/office/drawing/2014/main" id="{DA19B43C-2B76-8347-AAFC-57D63C4D8343}"/>
              </a:ext>
            </a:extLst>
          </p:cNvPr>
          <p:cNvSpPr/>
          <p:nvPr/>
        </p:nvSpPr>
        <p:spPr>
          <a:xfrm>
            <a:off x="5108680" y="5093511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存储接入</a:t>
            </a:r>
          </a:p>
        </p:txBody>
      </p:sp>
      <p:sp>
        <p:nvSpPr>
          <p:cNvPr id="37" name="圆柱体 36">
            <a:extLst>
              <a:ext uri="{FF2B5EF4-FFF2-40B4-BE49-F238E27FC236}">
                <a16:creationId xmlns:a16="http://schemas.microsoft.com/office/drawing/2014/main" id="{B5EF2DB2-B7DC-8B48-9A13-9BDE8D8B8725}"/>
              </a:ext>
            </a:extLst>
          </p:cNvPr>
          <p:cNvSpPr/>
          <p:nvPr/>
        </p:nvSpPr>
        <p:spPr>
          <a:xfrm>
            <a:off x="4300378" y="7127782"/>
            <a:ext cx="1616605" cy="60352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8" name="圆角矩形 3">
            <a:extLst>
              <a:ext uri="{FF2B5EF4-FFF2-40B4-BE49-F238E27FC236}">
                <a16:creationId xmlns:a16="http://schemas.microsoft.com/office/drawing/2014/main" id="{24DDABD8-9008-534D-8A7C-5111354788F6}"/>
              </a:ext>
            </a:extLst>
          </p:cNvPr>
          <p:cNvSpPr/>
          <p:nvPr/>
        </p:nvSpPr>
        <p:spPr>
          <a:xfrm>
            <a:off x="6259167" y="6085687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存储适配</a:t>
            </a:r>
          </a:p>
        </p:txBody>
      </p:sp>
      <p:sp>
        <p:nvSpPr>
          <p:cNvPr id="39" name="圆柱体 38">
            <a:extLst>
              <a:ext uri="{FF2B5EF4-FFF2-40B4-BE49-F238E27FC236}">
                <a16:creationId xmlns:a16="http://schemas.microsoft.com/office/drawing/2014/main" id="{6DB94AB9-4352-B44F-A394-4B13B74D8B21}"/>
              </a:ext>
            </a:extLst>
          </p:cNvPr>
          <p:cNvSpPr/>
          <p:nvPr/>
        </p:nvSpPr>
        <p:spPr>
          <a:xfrm>
            <a:off x="6285295" y="7131755"/>
            <a:ext cx="1616605" cy="60352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08BC176E-534D-804B-9D08-E58D53126A98}"/>
              </a:ext>
            </a:extLst>
          </p:cNvPr>
          <p:cNvSpPr txBox="1"/>
          <p:nvPr/>
        </p:nvSpPr>
        <p:spPr>
          <a:xfrm>
            <a:off x="4823185" y="8338161"/>
            <a:ext cx="2616101" cy="13952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申请新数据源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写新数据源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双读新旧数据源</a:t>
            </a: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530A965C-C290-C94E-A534-3C91D9B041DA}"/>
              </a:ext>
            </a:extLst>
          </p:cNvPr>
          <p:cNvCxnSpPr/>
          <p:nvPr/>
        </p:nvCxnSpPr>
        <p:spPr>
          <a:xfrm>
            <a:off x="7076433" y="6638708"/>
            <a:ext cx="0" cy="489074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08568CD9-1A39-7743-B31F-B39424593176}"/>
              </a:ext>
            </a:extLst>
          </p:cNvPr>
          <p:cNvCxnSpPr>
            <a:cxnSpLocks/>
            <a:stCxn id="36" idx="2"/>
            <a:endCxn id="38" idx="0"/>
          </p:cNvCxnSpPr>
          <p:nvPr/>
        </p:nvCxnSpPr>
        <p:spPr>
          <a:xfrm>
            <a:off x="5930047" y="5650505"/>
            <a:ext cx="1150487" cy="435182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圆角矩形 3">
            <a:extLst>
              <a:ext uri="{FF2B5EF4-FFF2-40B4-BE49-F238E27FC236}">
                <a16:creationId xmlns:a16="http://schemas.microsoft.com/office/drawing/2014/main" id="{9095A3CA-3186-B441-97C9-F19B09132F63}"/>
              </a:ext>
            </a:extLst>
          </p:cNvPr>
          <p:cNvSpPr/>
          <p:nvPr/>
        </p:nvSpPr>
        <p:spPr>
          <a:xfrm>
            <a:off x="1382653" y="6101513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存储适配</a:t>
            </a:r>
          </a:p>
        </p:txBody>
      </p:sp>
      <p:sp>
        <p:nvSpPr>
          <p:cNvPr id="53" name="圆角矩形 3">
            <a:extLst>
              <a:ext uri="{FF2B5EF4-FFF2-40B4-BE49-F238E27FC236}">
                <a16:creationId xmlns:a16="http://schemas.microsoft.com/office/drawing/2014/main" id="{B8941F2C-EBD1-E14A-A73F-16D6A73CB702}"/>
              </a:ext>
            </a:extLst>
          </p:cNvPr>
          <p:cNvSpPr/>
          <p:nvPr/>
        </p:nvSpPr>
        <p:spPr>
          <a:xfrm>
            <a:off x="1382653" y="5055445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存储接入</a:t>
            </a:r>
          </a:p>
        </p:txBody>
      </p:sp>
      <p:sp>
        <p:nvSpPr>
          <p:cNvPr id="54" name="圆柱体 53">
            <a:extLst>
              <a:ext uri="{FF2B5EF4-FFF2-40B4-BE49-F238E27FC236}">
                <a16:creationId xmlns:a16="http://schemas.microsoft.com/office/drawing/2014/main" id="{3C482341-64AE-9A46-A3B4-E7F01CC9D404}"/>
              </a:ext>
            </a:extLst>
          </p:cNvPr>
          <p:cNvSpPr/>
          <p:nvPr/>
        </p:nvSpPr>
        <p:spPr>
          <a:xfrm>
            <a:off x="1408781" y="7147581"/>
            <a:ext cx="1616605" cy="60352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F27D7EF-940E-1E4D-B815-E25A9799EBDB}"/>
              </a:ext>
            </a:extLst>
          </p:cNvPr>
          <p:cNvSpPr txBox="1"/>
          <p:nvPr/>
        </p:nvSpPr>
        <p:spPr>
          <a:xfrm>
            <a:off x="1486503" y="8359577"/>
            <a:ext cx="15388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数据膨胀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05B9257F-2FCB-C64F-9965-C4B6DB8754AF}"/>
              </a:ext>
            </a:extLst>
          </p:cNvPr>
          <p:cNvCxnSpPr>
            <a:stCxn id="53" idx="2"/>
            <a:endCxn id="52" idx="0"/>
          </p:cNvCxnSpPr>
          <p:nvPr/>
        </p:nvCxnSpPr>
        <p:spPr>
          <a:xfrm>
            <a:off x="2204020" y="5612439"/>
            <a:ext cx="0" cy="489074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8D4A629C-3039-344C-BF2C-E9A69B42C425}"/>
              </a:ext>
            </a:extLst>
          </p:cNvPr>
          <p:cNvCxnSpPr/>
          <p:nvPr/>
        </p:nvCxnSpPr>
        <p:spPr>
          <a:xfrm>
            <a:off x="2204020" y="6658507"/>
            <a:ext cx="0" cy="489074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8" name="圆角矩形 3">
            <a:extLst>
              <a:ext uri="{FF2B5EF4-FFF2-40B4-BE49-F238E27FC236}">
                <a16:creationId xmlns:a16="http://schemas.microsoft.com/office/drawing/2014/main" id="{97801AED-E066-2349-BAB4-C201AFC97065}"/>
              </a:ext>
            </a:extLst>
          </p:cNvPr>
          <p:cNvSpPr/>
          <p:nvPr/>
        </p:nvSpPr>
        <p:spPr>
          <a:xfrm>
            <a:off x="9243359" y="6081714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存储适配</a:t>
            </a:r>
          </a:p>
        </p:txBody>
      </p:sp>
      <p:sp>
        <p:nvSpPr>
          <p:cNvPr id="59" name="圆角矩形 3">
            <a:extLst>
              <a:ext uri="{FF2B5EF4-FFF2-40B4-BE49-F238E27FC236}">
                <a16:creationId xmlns:a16="http://schemas.microsoft.com/office/drawing/2014/main" id="{F1B8456F-1B79-594C-9A5A-EB789CDBC4A4}"/>
              </a:ext>
            </a:extLst>
          </p:cNvPr>
          <p:cNvSpPr/>
          <p:nvPr/>
        </p:nvSpPr>
        <p:spPr>
          <a:xfrm>
            <a:off x="10077789" y="5093511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存储接入</a:t>
            </a:r>
          </a:p>
        </p:txBody>
      </p:sp>
      <p:sp>
        <p:nvSpPr>
          <p:cNvPr id="60" name="圆柱体 59">
            <a:extLst>
              <a:ext uri="{FF2B5EF4-FFF2-40B4-BE49-F238E27FC236}">
                <a16:creationId xmlns:a16="http://schemas.microsoft.com/office/drawing/2014/main" id="{854F478A-CB7B-BE4E-BCE1-DE4D0AE28EEB}"/>
              </a:ext>
            </a:extLst>
          </p:cNvPr>
          <p:cNvSpPr/>
          <p:nvPr/>
        </p:nvSpPr>
        <p:spPr>
          <a:xfrm>
            <a:off x="9269487" y="7127782"/>
            <a:ext cx="1616605" cy="60352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1" name="圆角矩形 3">
            <a:extLst>
              <a:ext uri="{FF2B5EF4-FFF2-40B4-BE49-F238E27FC236}">
                <a16:creationId xmlns:a16="http://schemas.microsoft.com/office/drawing/2014/main" id="{2386505B-E0EB-7C4C-88D9-95A23C62837F}"/>
              </a:ext>
            </a:extLst>
          </p:cNvPr>
          <p:cNvSpPr/>
          <p:nvPr/>
        </p:nvSpPr>
        <p:spPr>
          <a:xfrm>
            <a:off x="11228276" y="6085687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存储适配</a:t>
            </a:r>
          </a:p>
        </p:txBody>
      </p:sp>
      <p:sp>
        <p:nvSpPr>
          <p:cNvPr id="62" name="圆柱体 61">
            <a:extLst>
              <a:ext uri="{FF2B5EF4-FFF2-40B4-BE49-F238E27FC236}">
                <a16:creationId xmlns:a16="http://schemas.microsoft.com/office/drawing/2014/main" id="{6388D46A-30AF-FB43-9C68-1B408855A58C}"/>
              </a:ext>
            </a:extLst>
          </p:cNvPr>
          <p:cNvSpPr/>
          <p:nvPr/>
        </p:nvSpPr>
        <p:spPr>
          <a:xfrm>
            <a:off x="11254404" y="7131755"/>
            <a:ext cx="1616605" cy="60352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7D53C42E-DEF7-3E40-8466-3C6F086573A0}"/>
              </a:ext>
            </a:extLst>
          </p:cNvPr>
          <p:cNvSpPr txBox="1"/>
          <p:nvPr/>
        </p:nvSpPr>
        <p:spPr>
          <a:xfrm>
            <a:off x="9960953" y="8342198"/>
            <a:ext cx="2257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存量数据同步</a:t>
            </a:r>
          </a:p>
        </p:txBody>
      </p:sp>
      <p:cxnSp>
        <p:nvCxnSpPr>
          <p:cNvPr id="64" name="直线箭头连接符 63">
            <a:extLst>
              <a:ext uri="{FF2B5EF4-FFF2-40B4-BE49-F238E27FC236}">
                <a16:creationId xmlns:a16="http://schemas.microsoft.com/office/drawing/2014/main" id="{C3355D79-DFFB-344D-A173-2EA459F3D70F}"/>
              </a:ext>
            </a:extLst>
          </p:cNvPr>
          <p:cNvCxnSpPr>
            <a:cxnSpLocks/>
            <a:stCxn id="60" idx="1"/>
            <a:endCxn id="58" idx="2"/>
          </p:cNvCxnSpPr>
          <p:nvPr/>
        </p:nvCxnSpPr>
        <p:spPr>
          <a:xfrm flipH="1" flipV="1">
            <a:off x="10064726" y="6638708"/>
            <a:ext cx="13064" cy="489074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53AB1B72-A2BE-E14A-88DB-4C736D286340}"/>
              </a:ext>
            </a:extLst>
          </p:cNvPr>
          <p:cNvCxnSpPr/>
          <p:nvPr/>
        </p:nvCxnSpPr>
        <p:spPr>
          <a:xfrm>
            <a:off x="12121412" y="6638708"/>
            <a:ext cx="0" cy="489074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D7F1F4DB-ED71-154E-A8DA-8A2C0F86947F}"/>
              </a:ext>
            </a:extLst>
          </p:cNvPr>
          <p:cNvCxnSpPr>
            <a:cxnSpLocks/>
          </p:cNvCxnSpPr>
          <p:nvPr/>
        </p:nvCxnSpPr>
        <p:spPr>
          <a:xfrm>
            <a:off x="10894293" y="5648519"/>
            <a:ext cx="1150487" cy="435182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02B26BA6-54B9-9A40-BDD7-3CA14119971A}"/>
              </a:ext>
            </a:extLst>
          </p:cNvPr>
          <p:cNvCxnSpPr>
            <a:cxnSpLocks/>
            <a:stCxn id="58" idx="0"/>
            <a:endCxn id="59" idx="2"/>
          </p:cNvCxnSpPr>
          <p:nvPr/>
        </p:nvCxnSpPr>
        <p:spPr>
          <a:xfrm flipV="1">
            <a:off x="10064726" y="5650505"/>
            <a:ext cx="834430" cy="431209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肘形连接符 68">
            <a:extLst>
              <a:ext uri="{FF2B5EF4-FFF2-40B4-BE49-F238E27FC236}">
                <a16:creationId xmlns:a16="http://schemas.microsoft.com/office/drawing/2014/main" id="{AE9F901D-1290-804B-BAA2-8F9319869C64}"/>
              </a:ext>
            </a:extLst>
          </p:cNvPr>
          <p:cNvCxnSpPr>
            <a:stCxn id="60" idx="3"/>
            <a:endCxn id="62" idx="3"/>
          </p:cNvCxnSpPr>
          <p:nvPr/>
        </p:nvCxnSpPr>
        <p:spPr>
          <a:xfrm rot="16200000" flipH="1">
            <a:off x="11068262" y="6740837"/>
            <a:ext cx="3973" cy="1984917"/>
          </a:xfrm>
          <a:prstGeom prst="bentConnector3">
            <a:avLst>
              <a:gd name="adj1" fmla="val 5853838"/>
            </a:avLst>
          </a:prstGeom>
          <a:noFill/>
          <a:ln w="50800" cap="flat">
            <a:solidFill>
              <a:schemeClr val="bg2">
                <a:lumMod val="1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直线箭头连接符 69">
            <a:extLst>
              <a:ext uri="{FF2B5EF4-FFF2-40B4-BE49-F238E27FC236}">
                <a16:creationId xmlns:a16="http://schemas.microsoft.com/office/drawing/2014/main" id="{277EE561-DDC8-2545-8D04-874A684529FF}"/>
              </a:ext>
            </a:extLst>
          </p:cNvPr>
          <p:cNvCxnSpPr>
            <a:cxnSpLocks/>
            <a:stCxn id="35" idx="0"/>
            <a:endCxn id="36" idx="2"/>
          </p:cNvCxnSpPr>
          <p:nvPr/>
        </p:nvCxnSpPr>
        <p:spPr>
          <a:xfrm flipV="1">
            <a:off x="5095617" y="5650505"/>
            <a:ext cx="834430" cy="431209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1" name="直线箭头连接符 70">
            <a:extLst>
              <a:ext uri="{FF2B5EF4-FFF2-40B4-BE49-F238E27FC236}">
                <a16:creationId xmlns:a16="http://schemas.microsoft.com/office/drawing/2014/main" id="{7C6DEC9C-7A9B-DF41-8D4F-3F16A7833D58}"/>
              </a:ext>
            </a:extLst>
          </p:cNvPr>
          <p:cNvCxnSpPr>
            <a:cxnSpLocks/>
            <a:stCxn id="37" idx="1"/>
            <a:endCxn id="35" idx="2"/>
          </p:cNvCxnSpPr>
          <p:nvPr/>
        </p:nvCxnSpPr>
        <p:spPr>
          <a:xfrm flipH="1" flipV="1">
            <a:off x="5095617" y="6638708"/>
            <a:ext cx="13064" cy="489074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2" name="直线箭头连接符 71">
            <a:extLst>
              <a:ext uri="{FF2B5EF4-FFF2-40B4-BE49-F238E27FC236}">
                <a16:creationId xmlns:a16="http://schemas.microsoft.com/office/drawing/2014/main" id="{C6A727D9-E5E7-5649-9667-878DF9433FA6}"/>
              </a:ext>
            </a:extLst>
          </p:cNvPr>
          <p:cNvCxnSpPr>
            <a:cxnSpLocks/>
          </p:cNvCxnSpPr>
          <p:nvPr/>
        </p:nvCxnSpPr>
        <p:spPr>
          <a:xfrm flipH="1" flipV="1">
            <a:off x="6394275" y="5674258"/>
            <a:ext cx="845283" cy="332916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圆角矩形 3">
            <a:extLst>
              <a:ext uri="{FF2B5EF4-FFF2-40B4-BE49-F238E27FC236}">
                <a16:creationId xmlns:a16="http://schemas.microsoft.com/office/drawing/2014/main" id="{DC5E1CCB-92D0-0048-B67D-9E47B607F932}"/>
              </a:ext>
            </a:extLst>
          </p:cNvPr>
          <p:cNvSpPr/>
          <p:nvPr/>
        </p:nvSpPr>
        <p:spPr>
          <a:xfrm>
            <a:off x="14114925" y="6078292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存储适配</a:t>
            </a:r>
          </a:p>
        </p:txBody>
      </p:sp>
      <p:sp>
        <p:nvSpPr>
          <p:cNvPr id="74" name="圆角矩形 3">
            <a:extLst>
              <a:ext uri="{FF2B5EF4-FFF2-40B4-BE49-F238E27FC236}">
                <a16:creationId xmlns:a16="http://schemas.microsoft.com/office/drawing/2014/main" id="{A8975242-2AA3-9A46-970C-CBB52B117AC4}"/>
              </a:ext>
            </a:extLst>
          </p:cNvPr>
          <p:cNvSpPr/>
          <p:nvPr/>
        </p:nvSpPr>
        <p:spPr>
          <a:xfrm>
            <a:off x="14949355" y="5090089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存储接入</a:t>
            </a:r>
          </a:p>
        </p:txBody>
      </p:sp>
      <p:sp>
        <p:nvSpPr>
          <p:cNvPr id="75" name="圆柱体 74">
            <a:extLst>
              <a:ext uri="{FF2B5EF4-FFF2-40B4-BE49-F238E27FC236}">
                <a16:creationId xmlns:a16="http://schemas.microsoft.com/office/drawing/2014/main" id="{5F67F532-6525-E04B-95B8-C1FADCC69F2B}"/>
              </a:ext>
            </a:extLst>
          </p:cNvPr>
          <p:cNvSpPr/>
          <p:nvPr/>
        </p:nvSpPr>
        <p:spPr>
          <a:xfrm>
            <a:off x="14141053" y="7124360"/>
            <a:ext cx="1616605" cy="60352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6" name="圆角矩形 3">
            <a:extLst>
              <a:ext uri="{FF2B5EF4-FFF2-40B4-BE49-F238E27FC236}">
                <a16:creationId xmlns:a16="http://schemas.microsoft.com/office/drawing/2014/main" id="{199F077B-4C25-7B4A-9749-1FBDCBD55321}"/>
              </a:ext>
            </a:extLst>
          </p:cNvPr>
          <p:cNvSpPr/>
          <p:nvPr/>
        </p:nvSpPr>
        <p:spPr>
          <a:xfrm>
            <a:off x="16099842" y="6082265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存储适配</a:t>
            </a:r>
          </a:p>
        </p:txBody>
      </p:sp>
      <p:sp>
        <p:nvSpPr>
          <p:cNvPr id="77" name="圆柱体 76">
            <a:extLst>
              <a:ext uri="{FF2B5EF4-FFF2-40B4-BE49-F238E27FC236}">
                <a16:creationId xmlns:a16="http://schemas.microsoft.com/office/drawing/2014/main" id="{3695D28D-F864-C94C-BAC5-8EE47C7ACC97}"/>
              </a:ext>
            </a:extLst>
          </p:cNvPr>
          <p:cNvSpPr/>
          <p:nvPr/>
        </p:nvSpPr>
        <p:spPr>
          <a:xfrm>
            <a:off x="16125970" y="7128333"/>
            <a:ext cx="1616605" cy="60352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929F285F-BE6D-3D4E-B685-7799B27D8A7D}"/>
              </a:ext>
            </a:extLst>
          </p:cNvPr>
          <p:cNvSpPr txBox="1"/>
          <p:nvPr/>
        </p:nvSpPr>
        <p:spPr>
          <a:xfrm>
            <a:off x="14620673" y="8342392"/>
            <a:ext cx="261610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修改读数据源库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cxnSp>
        <p:nvCxnSpPr>
          <p:cNvPr id="80" name="直线箭头连接符 79">
            <a:extLst>
              <a:ext uri="{FF2B5EF4-FFF2-40B4-BE49-F238E27FC236}">
                <a16:creationId xmlns:a16="http://schemas.microsoft.com/office/drawing/2014/main" id="{39DEDA74-2749-4546-A254-387B7F9824FB}"/>
              </a:ext>
            </a:extLst>
          </p:cNvPr>
          <p:cNvCxnSpPr>
            <a:cxnSpLocks/>
          </p:cNvCxnSpPr>
          <p:nvPr/>
        </p:nvCxnSpPr>
        <p:spPr>
          <a:xfrm>
            <a:off x="17046543" y="6635286"/>
            <a:ext cx="0" cy="489074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1" name="直线箭头连接符 80">
            <a:extLst>
              <a:ext uri="{FF2B5EF4-FFF2-40B4-BE49-F238E27FC236}">
                <a16:creationId xmlns:a16="http://schemas.microsoft.com/office/drawing/2014/main" id="{DF78E086-352F-4C4D-9415-68BEEF2740E3}"/>
              </a:ext>
            </a:extLst>
          </p:cNvPr>
          <p:cNvCxnSpPr>
            <a:cxnSpLocks/>
          </p:cNvCxnSpPr>
          <p:nvPr/>
        </p:nvCxnSpPr>
        <p:spPr>
          <a:xfrm>
            <a:off x="15791977" y="5677226"/>
            <a:ext cx="1150487" cy="435182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直线箭头连接符 81">
            <a:extLst>
              <a:ext uri="{FF2B5EF4-FFF2-40B4-BE49-F238E27FC236}">
                <a16:creationId xmlns:a16="http://schemas.microsoft.com/office/drawing/2014/main" id="{F9027C17-9B48-2F4D-8C9B-6460DEF340B7}"/>
              </a:ext>
            </a:extLst>
          </p:cNvPr>
          <p:cNvCxnSpPr>
            <a:cxnSpLocks/>
          </p:cNvCxnSpPr>
          <p:nvPr/>
        </p:nvCxnSpPr>
        <p:spPr>
          <a:xfrm flipH="1" flipV="1">
            <a:off x="16183352" y="5666859"/>
            <a:ext cx="863191" cy="332915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4" name="圆角矩形 3">
            <a:extLst>
              <a:ext uri="{FF2B5EF4-FFF2-40B4-BE49-F238E27FC236}">
                <a16:creationId xmlns:a16="http://schemas.microsoft.com/office/drawing/2014/main" id="{958B3B83-292C-9447-94CA-E28B0DAE0303}"/>
              </a:ext>
            </a:extLst>
          </p:cNvPr>
          <p:cNvSpPr/>
          <p:nvPr/>
        </p:nvSpPr>
        <p:spPr>
          <a:xfrm>
            <a:off x="19159801" y="6036026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存储适配</a:t>
            </a:r>
          </a:p>
        </p:txBody>
      </p:sp>
      <p:sp>
        <p:nvSpPr>
          <p:cNvPr id="85" name="圆角矩形 3">
            <a:extLst>
              <a:ext uri="{FF2B5EF4-FFF2-40B4-BE49-F238E27FC236}">
                <a16:creationId xmlns:a16="http://schemas.microsoft.com/office/drawing/2014/main" id="{C05D3C78-16E7-C64D-8BA8-13B193669B42}"/>
              </a:ext>
            </a:extLst>
          </p:cNvPr>
          <p:cNvSpPr/>
          <p:nvPr/>
        </p:nvSpPr>
        <p:spPr>
          <a:xfrm>
            <a:off x="19994231" y="5047823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存储接入</a:t>
            </a:r>
          </a:p>
        </p:txBody>
      </p:sp>
      <p:sp>
        <p:nvSpPr>
          <p:cNvPr id="86" name="圆柱体 85">
            <a:extLst>
              <a:ext uri="{FF2B5EF4-FFF2-40B4-BE49-F238E27FC236}">
                <a16:creationId xmlns:a16="http://schemas.microsoft.com/office/drawing/2014/main" id="{D8ADBF17-20BA-3A42-ABC6-846F8025A6A8}"/>
              </a:ext>
            </a:extLst>
          </p:cNvPr>
          <p:cNvSpPr/>
          <p:nvPr/>
        </p:nvSpPr>
        <p:spPr>
          <a:xfrm>
            <a:off x="19431255" y="7082094"/>
            <a:ext cx="1159450" cy="603528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7" name="圆角矩形 3">
            <a:extLst>
              <a:ext uri="{FF2B5EF4-FFF2-40B4-BE49-F238E27FC236}">
                <a16:creationId xmlns:a16="http://schemas.microsoft.com/office/drawing/2014/main" id="{17F72C1B-521C-6C4D-82D8-8B82982D7130}"/>
              </a:ext>
            </a:extLst>
          </p:cNvPr>
          <p:cNvSpPr/>
          <p:nvPr/>
        </p:nvSpPr>
        <p:spPr>
          <a:xfrm>
            <a:off x="21144718" y="6039999"/>
            <a:ext cx="1642733" cy="55699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存储适配</a:t>
            </a:r>
          </a:p>
        </p:txBody>
      </p:sp>
      <p:sp>
        <p:nvSpPr>
          <p:cNvPr id="88" name="圆柱体 87">
            <a:extLst>
              <a:ext uri="{FF2B5EF4-FFF2-40B4-BE49-F238E27FC236}">
                <a16:creationId xmlns:a16="http://schemas.microsoft.com/office/drawing/2014/main" id="{F4B31DEB-739A-794F-8316-C5303475909A}"/>
              </a:ext>
            </a:extLst>
          </p:cNvPr>
          <p:cNvSpPr/>
          <p:nvPr/>
        </p:nvSpPr>
        <p:spPr>
          <a:xfrm>
            <a:off x="21170846" y="7086067"/>
            <a:ext cx="1616605" cy="603528"/>
          </a:xfrm>
          <a:prstGeom prst="can">
            <a:avLst/>
          </a:prstGeom>
          <a:solidFill>
            <a:schemeClr val="accent6">
              <a:lumMod val="60000"/>
              <a:lumOff val="4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rPr>
              <a:t>DB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308F62E9-BF6C-424C-9CB2-481868EB1C17}"/>
              </a:ext>
            </a:extLst>
          </p:cNvPr>
          <p:cNvSpPr txBox="1"/>
          <p:nvPr/>
        </p:nvSpPr>
        <p:spPr>
          <a:xfrm>
            <a:off x="19756844" y="8350769"/>
            <a:ext cx="2257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冗余数据清理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cxnSp>
        <p:nvCxnSpPr>
          <p:cNvPr id="90" name="直线箭头连接符 89">
            <a:extLst>
              <a:ext uri="{FF2B5EF4-FFF2-40B4-BE49-F238E27FC236}">
                <a16:creationId xmlns:a16="http://schemas.microsoft.com/office/drawing/2014/main" id="{0F4925D7-6E17-C547-BB8B-54D4293CBEE1}"/>
              </a:ext>
            </a:extLst>
          </p:cNvPr>
          <p:cNvCxnSpPr>
            <a:cxnSpLocks/>
          </p:cNvCxnSpPr>
          <p:nvPr/>
        </p:nvCxnSpPr>
        <p:spPr>
          <a:xfrm>
            <a:off x="19994231" y="6593020"/>
            <a:ext cx="0" cy="489074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直线箭头连接符 90">
            <a:extLst>
              <a:ext uri="{FF2B5EF4-FFF2-40B4-BE49-F238E27FC236}">
                <a16:creationId xmlns:a16="http://schemas.microsoft.com/office/drawing/2014/main" id="{D2AA78E9-0603-4E41-818F-757748F205CF}"/>
              </a:ext>
            </a:extLst>
          </p:cNvPr>
          <p:cNvCxnSpPr>
            <a:cxnSpLocks/>
          </p:cNvCxnSpPr>
          <p:nvPr/>
        </p:nvCxnSpPr>
        <p:spPr>
          <a:xfrm>
            <a:off x="22037854" y="6593020"/>
            <a:ext cx="0" cy="489074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线箭头连接符 91">
            <a:extLst>
              <a:ext uri="{FF2B5EF4-FFF2-40B4-BE49-F238E27FC236}">
                <a16:creationId xmlns:a16="http://schemas.microsoft.com/office/drawing/2014/main" id="{27F60AA4-96AD-B44D-BBE1-4CF9F3CF6273}"/>
              </a:ext>
            </a:extLst>
          </p:cNvPr>
          <p:cNvCxnSpPr>
            <a:cxnSpLocks/>
          </p:cNvCxnSpPr>
          <p:nvPr/>
        </p:nvCxnSpPr>
        <p:spPr>
          <a:xfrm>
            <a:off x="20753343" y="5585786"/>
            <a:ext cx="1150487" cy="435182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直线箭头连接符 92">
            <a:extLst>
              <a:ext uri="{FF2B5EF4-FFF2-40B4-BE49-F238E27FC236}">
                <a16:creationId xmlns:a16="http://schemas.microsoft.com/office/drawing/2014/main" id="{9D18F7A3-1036-9B48-B72A-9E78F504D88E}"/>
              </a:ext>
            </a:extLst>
          </p:cNvPr>
          <p:cNvCxnSpPr>
            <a:cxnSpLocks/>
          </p:cNvCxnSpPr>
          <p:nvPr/>
        </p:nvCxnSpPr>
        <p:spPr>
          <a:xfrm flipH="1" flipV="1">
            <a:off x="21144718" y="5575419"/>
            <a:ext cx="893136" cy="347240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直线箭头连接符 94">
            <a:extLst>
              <a:ext uri="{FF2B5EF4-FFF2-40B4-BE49-F238E27FC236}">
                <a16:creationId xmlns:a16="http://schemas.microsoft.com/office/drawing/2014/main" id="{80A33520-DEE6-F34E-8193-9445CCBCF4F5}"/>
              </a:ext>
            </a:extLst>
          </p:cNvPr>
          <p:cNvCxnSpPr>
            <a:cxnSpLocks/>
          </p:cNvCxnSpPr>
          <p:nvPr/>
        </p:nvCxnSpPr>
        <p:spPr>
          <a:xfrm flipH="1" flipV="1">
            <a:off x="11366762" y="5674258"/>
            <a:ext cx="851219" cy="332916"/>
          </a:xfrm>
          <a:prstGeom prst="straightConnector1">
            <a:avLst/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9" name="文本框 108">
            <a:extLst>
              <a:ext uri="{FF2B5EF4-FFF2-40B4-BE49-F238E27FC236}">
                <a16:creationId xmlns:a16="http://schemas.microsoft.com/office/drawing/2014/main" id="{5175ED38-E4EB-B744-A9EF-828CACC14A5F}"/>
              </a:ext>
            </a:extLst>
          </p:cNvPr>
          <p:cNvSpPr txBox="1"/>
          <p:nvPr/>
        </p:nvSpPr>
        <p:spPr>
          <a:xfrm>
            <a:off x="1041760" y="10772888"/>
            <a:ext cx="92333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小结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B44CED8-A216-0040-9D73-BFEBBD581F07}"/>
              </a:ext>
            </a:extLst>
          </p:cNvPr>
          <p:cNvSpPr txBox="1"/>
          <p:nvPr/>
        </p:nvSpPr>
        <p:spPr>
          <a:xfrm>
            <a:off x="1041760" y="11675182"/>
            <a:ext cx="1277272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使用支持水平扩容的存储（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Tdsql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分布式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/Tidb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字段数据支持热迁移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6" name="右箭头 95">
            <a:extLst>
              <a:ext uri="{FF2B5EF4-FFF2-40B4-BE49-F238E27FC236}">
                <a16:creationId xmlns:a16="http://schemas.microsoft.com/office/drawing/2014/main" id="{97029D04-36A0-6C4D-BB56-D26863E48E0E}"/>
              </a:ext>
            </a:extLst>
          </p:cNvPr>
          <p:cNvSpPr/>
          <p:nvPr/>
        </p:nvSpPr>
        <p:spPr>
          <a:xfrm>
            <a:off x="3183246" y="6053096"/>
            <a:ext cx="869554" cy="60352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7" name="右箭头 96">
            <a:extLst>
              <a:ext uri="{FF2B5EF4-FFF2-40B4-BE49-F238E27FC236}">
                <a16:creationId xmlns:a16="http://schemas.microsoft.com/office/drawing/2014/main" id="{95C9077E-104A-D841-B2D2-CBDF9FBB2386}"/>
              </a:ext>
            </a:extLst>
          </p:cNvPr>
          <p:cNvSpPr/>
          <p:nvPr/>
        </p:nvSpPr>
        <p:spPr>
          <a:xfrm>
            <a:off x="8117963" y="6039153"/>
            <a:ext cx="869554" cy="60352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8" name="右箭头 97">
            <a:extLst>
              <a:ext uri="{FF2B5EF4-FFF2-40B4-BE49-F238E27FC236}">
                <a16:creationId xmlns:a16="http://schemas.microsoft.com/office/drawing/2014/main" id="{272A063A-6580-2D43-8CF9-1C61D6CF3EA5}"/>
              </a:ext>
            </a:extLst>
          </p:cNvPr>
          <p:cNvSpPr/>
          <p:nvPr/>
        </p:nvSpPr>
        <p:spPr>
          <a:xfrm>
            <a:off x="13084981" y="6110630"/>
            <a:ext cx="869554" cy="60352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99" name="右箭头 98">
            <a:extLst>
              <a:ext uri="{FF2B5EF4-FFF2-40B4-BE49-F238E27FC236}">
                <a16:creationId xmlns:a16="http://schemas.microsoft.com/office/drawing/2014/main" id="{524B4AE8-A2EA-F247-BBEC-B647BFB65B8F}"/>
              </a:ext>
            </a:extLst>
          </p:cNvPr>
          <p:cNvSpPr/>
          <p:nvPr/>
        </p:nvSpPr>
        <p:spPr>
          <a:xfrm>
            <a:off x="18020031" y="6054065"/>
            <a:ext cx="869554" cy="60352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9185CD-4EFD-EB40-A319-51E66C135A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7525FD-8062-1C4B-9CC4-58FB44EC57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A07A80-0702-1344-B35C-A7E65D906D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A58908-E637-9B4B-A998-EB2C1A6482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87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项目设计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3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3293921" y="521502"/>
            <a:ext cx="56093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统一数据存储服务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E8700C-E7AC-C344-A1A7-C8CDFE943A6C}"/>
              </a:ext>
            </a:extLst>
          </p:cNvPr>
          <p:cNvSpPr/>
          <p:nvPr/>
        </p:nvSpPr>
        <p:spPr>
          <a:xfrm>
            <a:off x="8809054" y="7348094"/>
            <a:ext cx="3439939" cy="20137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C02ECA6-EDD1-4A45-BBE5-793EBEC261BA}"/>
              </a:ext>
            </a:extLst>
          </p:cNvPr>
          <p:cNvSpPr/>
          <p:nvPr/>
        </p:nvSpPr>
        <p:spPr>
          <a:xfrm>
            <a:off x="3796173" y="7348094"/>
            <a:ext cx="3439939" cy="20137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4" name="圆柱形 142">
            <a:extLst>
              <a:ext uri="{FF2B5EF4-FFF2-40B4-BE49-F238E27FC236}">
                <a16:creationId xmlns:a16="http://schemas.microsoft.com/office/drawing/2014/main" id="{CB218706-B5D7-0849-9949-D5AABB8A69E9}"/>
              </a:ext>
            </a:extLst>
          </p:cNvPr>
          <p:cNvSpPr/>
          <p:nvPr/>
        </p:nvSpPr>
        <p:spPr>
          <a:xfrm>
            <a:off x="4714063" y="11658464"/>
            <a:ext cx="1963743" cy="688580"/>
          </a:xfrm>
          <a:prstGeom prst="can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数据源</a:t>
            </a:r>
            <a:r>
              <a:rPr lang="en-US" altLang="zh-CN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A(Tdsql)</a:t>
            </a:r>
            <a:endParaRPr lang="zh-CN" altLang="en-US" sz="18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5424A3-B03B-3A4C-A8E4-612BB884A3EB}"/>
              </a:ext>
            </a:extLst>
          </p:cNvPr>
          <p:cNvSpPr/>
          <p:nvPr/>
        </p:nvSpPr>
        <p:spPr>
          <a:xfrm>
            <a:off x="2263674" y="10388239"/>
            <a:ext cx="1532499" cy="410369"/>
          </a:xfrm>
          <a:prstGeom prst="rect">
            <a:avLst/>
          </a:prstGeom>
          <a:solidFill>
            <a:srgbClr val="FBF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物理表</a:t>
            </a:r>
            <a:r>
              <a: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A1</a:t>
            </a: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84CB5A8-AA90-974D-B1BE-7F8D182EBA64}"/>
              </a:ext>
            </a:extLst>
          </p:cNvPr>
          <p:cNvSpPr/>
          <p:nvPr/>
        </p:nvSpPr>
        <p:spPr>
          <a:xfrm>
            <a:off x="4044391" y="10388238"/>
            <a:ext cx="1532499" cy="410369"/>
          </a:xfrm>
          <a:prstGeom prst="rect">
            <a:avLst/>
          </a:prstGeom>
          <a:solidFill>
            <a:srgbClr val="FBF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物理表</a:t>
            </a:r>
            <a:r>
              <a: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A2</a:t>
            </a: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96F6AAC-E85E-2F44-A1D2-CDB7395A0FCB}"/>
              </a:ext>
            </a:extLst>
          </p:cNvPr>
          <p:cNvSpPr/>
          <p:nvPr/>
        </p:nvSpPr>
        <p:spPr>
          <a:xfrm>
            <a:off x="5825108" y="10388238"/>
            <a:ext cx="1532499" cy="410369"/>
          </a:xfrm>
          <a:prstGeom prst="rect">
            <a:avLst/>
          </a:prstGeom>
          <a:solidFill>
            <a:srgbClr val="FBF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00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物理表</a:t>
            </a:r>
            <a:r>
              <a: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A3</a:t>
            </a: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AB2A4B8-2074-CC42-80D3-40A3DCBB582C}"/>
              </a:ext>
            </a:extLst>
          </p:cNvPr>
          <p:cNvSpPr/>
          <p:nvPr/>
        </p:nvSpPr>
        <p:spPr>
          <a:xfrm>
            <a:off x="7605825" y="10392995"/>
            <a:ext cx="1532499" cy="410369"/>
          </a:xfrm>
          <a:prstGeom prst="rect">
            <a:avLst/>
          </a:prstGeom>
          <a:solidFill>
            <a:srgbClr val="FBF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……</a:t>
            </a: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cxnSp>
        <p:nvCxnSpPr>
          <p:cNvPr id="25" name="肘形连接符 24">
            <a:extLst>
              <a:ext uri="{FF2B5EF4-FFF2-40B4-BE49-F238E27FC236}">
                <a16:creationId xmlns:a16="http://schemas.microsoft.com/office/drawing/2014/main" id="{1496EDAA-4446-2A4F-83FE-E5E4E2FEC342}"/>
              </a:ext>
            </a:extLst>
          </p:cNvPr>
          <p:cNvCxnSpPr>
            <a:stCxn id="14" idx="1"/>
            <a:endCxn id="15" idx="2"/>
          </p:cNvCxnSpPr>
          <p:nvPr/>
        </p:nvCxnSpPr>
        <p:spPr>
          <a:xfrm rot="16200000" flipV="1">
            <a:off x="3933002" y="9895530"/>
            <a:ext cx="859856" cy="2666011"/>
          </a:xfrm>
          <a:prstGeom prst="bentConnector3">
            <a:avLst/>
          </a:prstGeom>
          <a:ln w="25400">
            <a:solidFill>
              <a:srgbClr val="000000"/>
            </a:solidFill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肘形连接符 25">
            <a:extLst>
              <a:ext uri="{FF2B5EF4-FFF2-40B4-BE49-F238E27FC236}">
                <a16:creationId xmlns:a16="http://schemas.microsoft.com/office/drawing/2014/main" id="{A56CEBFE-6DE2-2147-964E-A38039ADBDD6}"/>
              </a:ext>
            </a:extLst>
          </p:cNvPr>
          <p:cNvCxnSpPr>
            <a:stCxn id="14" idx="1"/>
            <a:endCxn id="17" idx="2"/>
          </p:cNvCxnSpPr>
          <p:nvPr/>
        </p:nvCxnSpPr>
        <p:spPr>
          <a:xfrm rot="16200000" flipV="1">
            <a:off x="4823360" y="10785889"/>
            <a:ext cx="859857" cy="885294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肘形连接符 26">
            <a:extLst>
              <a:ext uri="{FF2B5EF4-FFF2-40B4-BE49-F238E27FC236}">
                <a16:creationId xmlns:a16="http://schemas.microsoft.com/office/drawing/2014/main" id="{CCDE9727-51D5-664B-B588-CC06CFEDEEC6}"/>
              </a:ext>
            </a:extLst>
          </p:cNvPr>
          <p:cNvCxnSpPr>
            <a:stCxn id="14" idx="1"/>
            <a:endCxn id="18" idx="2"/>
          </p:cNvCxnSpPr>
          <p:nvPr/>
        </p:nvCxnSpPr>
        <p:spPr>
          <a:xfrm rot="5400000" flipH="1" flipV="1">
            <a:off x="5713718" y="10780825"/>
            <a:ext cx="859857" cy="895423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8" name="肘形连接符 27">
            <a:extLst>
              <a:ext uri="{FF2B5EF4-FFF2-40B4-BE49-F238E27FC236}">
                <a16:creationId xmlns:a16="http://schemas.microsoft.com/office/drawing/2014/main" id="{8CF8C0AE-63B0-6747-A9C0-3C4FBA6873B3}"/>
              </a:ext>
            </a:extLst>
          </p:cNvPr>
          <p:cNvCxnSpPr>
            <a:stCxn id="14" idx="1"/>
            <a:endCxn id="19" idx="2"/>
          </p:cNvCxnSpPr>
          <p:nvPr/>
        </p:nvCxnSpPr>
        <p:spPr>
          <a:xfrm rot="5400000" flipH="1" flipV="1">
            <a:off x="6606455" y="9892844"/>
            <a:ext cx="855100" cy="2676140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圆柱形 142">
            <a:extLst>
              <a:ext uri="{FF2B5EF4-FFF2-40B4-BE49-F238E27FC236}">
                <a16:creationId xmlns:a16="http://schemas.microsoft.com/office/drawing/2014/main" id="{2D788C9C-2EFD-ED4F-8027-E66A8DF58334}"/>
              </a:ext>
            </a:extLst>
          </p:cNvPr>
          <p:cNvSpPr/>
          <p:nvPr/>
        </p:nvSpPr>
        <p:spPr>
          <a:xfrm>
            <a:off x="9064650" y="11658464"/>
            <a:ext cx="1963743" cy="688580"/>
          </a:xfrm>
          <a:prstGeom prst="can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数据源</a:t>
            </a:r>
            <a:r>
              <a:rPr lang="en-US" altLang="zh-CN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B(TiDB)</a:t>
            </a:r>
            <a:endParaRPr lang="zh-CN" altLang="en-US" sz="18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1EAF779-9DAF-6A44-8336-970023EC83EB}"/>
              </a:ext>
            </a:extLst>
          </p:cNvPr>
          <p:cNvSpPr/>
          <p:nvPr/>
        </p:nvSpPr>
        <p:spPr>
          <a:xfrm>
            <a:off x="9280272" y="10392995"/>
            <a:ext cx="1532499" cy="410369"/>
          </a:xfrm>
          <a:prstGeom prst="rect">
            <a:avLst/>
          </a:prstGeom>
          <a:solidFill>
            <a:srgbClr val="FBF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物理表</a:t>
            </a:r>
            <a:r>
              <a: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B</a:t>
            </a: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cxnSp>
        <p:nvCxnSpPr>
          <p:cNvPr id="32" name="直线箭头连接符 31">
            <a:extLst>
              <a:ext uri="{FF2B5EF4-FFF2-40B4-BE49-F238E27FC236}">
                <a16:creationId xmlns:a16="http://schemas.microsoft.com/office/drawing/2014/main" id="{6C1CBC34-BE32-9647-AAB3-1B1AD81C5ACE}"/>
              </a:ext>
            </a:extLst>
          </p:cNvPr>
          <p:cNvCxnSpPr>
            <a:stCxn id="29" idx="1"/>
            <a:endCxn id="31" idx="2"/>
          </p:cNvCxnSpPr>
          <p:nvPr/>
        </p:nvCxnSpPr>
        <p:spPr>
          <a:xfrm flipV="1">
            <a:off x="10046522" y="10803364"/>
            <a:ext cx="0" cy="85510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3" name="圆柱形 142">
            <a:extLst>
              <a:ext uri="{FF2B5EF4-FFF2-40B4-BE49-F238E27FC236}">
                <a16:creationId xmlns:a16="http://schemas.microsoft.com/office/drawing/2014/main" id="{FFFD62DD-E730-D346-8205-6C2BDA4AF5C8}"/>
              </a:ext>
            </a:extLst>
          </p:cNvPr>
          <p:cNvSpPr/>
          <p:nvPr/>
        </p:nvSpPr>
        <p:spPr>
          <a:xfrm>
            <a:off x="12720884" y="11658464"/>
            <a:ext cx="1673114" cy="688580"/>
          </a:xfrm>
          <a:prstGeom prst="can">
            <a:avLst/>
          </a:prstGeom>
          <a:solidFill>
            <a:srgbClr val="00B0F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数据源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174F0D9-CC5B-6840-BA3D-637E66A97616}"/>
              </a:ext>
            </a:extLst>
          </p:cNvPr>
          <p:cNvSpPr/>
          <p:nvPr/>
        </p:nvSpPr>
        <p:spPr>
          <a:xfrm>
            <a:off x="12791192" y="10457646"/>
            <a:ext cx="1532499" cy="410369"/>
          </a:xfrm>
          <a:prstGeom prst="rect">
            <a:avLst/>
          </a:prstGeom>
          <a:solidFill>
            <a:srgbClr val="FBFCFF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……</a:t>
            </a:r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F87DD630-4438-424B-AAA0-4A6C2BA12F3D}"/>
              </a:ext>
            </a:extLst>
          </p:cNvPr>
          <p:cNvCxnSpPr>
            <a:stCxn id="33" idx="1"/>
            <a:endCxn id="34" idx="2"/>
          </p:cNvCxnSpPr>
          <p:nvPr/>
        </p:nvCxnSpPr>
        <p:spPr>
          <a:xfrm flipV="1">
            <a:off x="13557441" y="10868015"/>
            <a:ext cx="1" cy="790449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967882B9-339B-3342-84EC-C0E873579BC9}"/>
              </a:ext>
            </a:extLst>
          </p:cNvPr>
          <p:cNvGrpSpPr/>
          <p:nvPr/>
        </p:nvGrpSpPr>
        <p:grpSpPr>
          <a:xfrm>
            <a:off x="4606087" y="7815794"/>
            <a:ext cx="1941605" cy="1363695"/>
            <a:chOff x="2980940" y="6968564"/>
            <a:chExt cx="1941605" cy="136369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9BDDD06B-7DC6-3349-BCE4-0742A0504B26}"/>
                </a:ext>
              </a:extLst>
            </p:cNvPr>
            <p:cNvSpPr/>
            <p:nvPr/>
          </p:nvSpPr>
          <p:spPr>
            <a:xfrm>
              <a:off x="4086778" y="7720648"/>
              <a:ext cx="733250" cy="5182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协议转换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899E43F6-9C2F-0149-AFA0-D60278BFDADC}"/>
                </a:ext>
              </a:extLst>
            </p:cNvPr>
            <p:cNvSpPr/>
            <p:nvPr/>
          </p:nvSpPr>
          <p:spPr>
            <a:xfrm>
              <a:off x="3121916" y="7720649"/>
              <a:ext cx="733250" cy="5182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路由模块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EAE6B8E5-8533-E74C-92AB-D67340259200}"/>
                </a:ext>
              </a:extLst>
            </p:cNvPr>
            <p:cNvSpPr/>
            <p:nvPr/>
          </p:nvSpPr>
          <p:spPr>
            <a:xfrm>
              <a:off x="2980940" y="6968564"/>
              <a:ext cx="1941605" cy="1363695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数据源插件</a:t>
              </a:r>
              <a:endPara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  <a:p>
              <a:pPr defTabSz="1828800"/>
              <a:endPara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A93856D4-0E26-0D4D-A121-AA2EFA482968}"/>
              </a:ext>
            </a:extLst>
          </p:cNvPr>
          <p:cNvSpPr txBox="1"/>
          <p:nvPr/>
        </p:nvSpPr>
        <p:spPr>
          <a:xfrm>
            <a:off x="4368990" y="7348093"/>
            <a:ext cx="22570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数据适配层服务</a:t>
            </a:r>
          </a:p>
        </p:txBody>
      </p:sp>
      <p:cxnSp>
        <p:nvCxnSpPr>
          <p:cNvPr id="41" name="肘形连接符 40">
            <a:extLst>
              <a:ext uri="{FF2B5EF4-FFF2-40B4-BE49-F238E27FC236}">
                <a16:creationId xmlns:a16="http://schemas.microsoft.com/office/drawing/2014/main" id="{A51A17AF-0916-9E4C-AD99-E071FDFDD40C}"/>
              </a:ext>
            </a:extLst>
          </p:cNvPr>
          <p:cNvCxnSpPr>
            <a:stCxn id="38" idx="2"/>
            <a:endCxn id="15" idx="0"/>
          </p:cNvCxnSpPr>
          <p:nvPr/>
        </p:nvCxnSpPr>
        <p:spPr>
          <a:xfrm rot="5400000">
            <a:off x="3420755" y="8695305"/>
            <a:ext cx="1302103" cy="2083764"/>
          </a:xfrm>
          <a:prstGeom prst="bentConnector3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2" name="肘形连接符 41">
            <a:extLst>
              <a:ext uri="{FF2B5EF4-FFF2-40B4-BE49-F238E27FC236}">
                <a16:creationId xmlns:a16="http://schemas.microsoft.com/office/drawing/2014/main" id="{F0554597-0A9B-714E-8E29-01AD2495D7E2}"/>
              </a:ext>
            </a:extLst>
          </p:cNvPr>
          <p:cNvCxnSpPr>
            <a:stCxn id="38" idx="2"/>
            <a:endCxn id="17" idx="0"/>
          </p:cNvCxnSpPr>
          <p:nvPr/>
        </p:nvCxnSpPr>
        <p:spPr>
          <a:xfrm rot="5400000">
            <a:off x="4311114" y="9585664"/>
            <a:ext cx="1302102" cy="303047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肘形连接符 42">
            <a:extLst>
              <a:ext uri="{FF2B5EF4-FFF2-40B4-BE49-F238E27FC236}">
                <a16:creationId xmlns:a16="http://schemas.microsoft.com/office/drawing/2014/main" id="{6CEA396F-1D27-CD43-8720-CEDDC0056F78}"/>
              </a:ext>
            </a:extLst>
          </p:cNvPr>
          <p:cNvCxnSpPr>
            <a:stCxn id="38" idx="2"/>
            <a:endCxn id="18" idx="0"/>
          </p:cNvCxnSpPr>
          <p:nvPr/>
        </p:nvCxnSpPr>
        <p:spPr>
          <a:xfrm rot="16200000" flipH="1">
            <a:off x="5201472" y="8998352"/>
            <a:ext cx="1302102" cy="1477670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283F352C-1FF2-0340-9028-ECE5F6DF8FBC}"/>
              </a:ext>
            </a:extLst>
          </p:cNvPr>
          <p:cNvCxnSpPr>
            <a:stCxn id="38" idx="2"/>
            <a:endCxn id="19" idx="0"/>
          </p:cNvCxnSpPr>
          <p:nvPr/>
        </p:nvCxnSpPr>
        <p:spPr>
          <a:xfrm rot="16200000" flipH="1">
            <a:off x="6089452" y="8110371"/>
            <a:ext cx="1306859" cy="3258387"/>
          </a:xfrm>
          <a:prstGeom prst="bentConnector3">
            <a:avLst/>
          </a:prstGeom>
          <a:noFill/>
          <a:ln w="25400" cap="flat">
            <a:solidFill>
              <a:schemeClr val="bg1">
                <a:lumMod val="50000"/>
              </a:schemeClr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D7EABC04-583E-0B4F-8E3B-44DFF5494834}"/>
              </a:ext>
            </a:extLst>
          </p:cNvPr>
          <p:cNvGrpSpPr/>
          <p:nvPr/>
        </p:nvGrpSpPr>
        <p:grpSpPr>
          <a:xfrm>
            <a:off x="9558222" y="7801803"/>
            <a:ext cx="1941605" cy="1363695"/>
            <a:chOff x="2980940" y="6968564"/>
            <a:chExt cx="1941605" cy="1363695"/>
          </a:xfrm>
        </p:grpSpPr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E37E3037-4EF1-7147-87F8-76AB2196C93D}"/>
                </a:ext>
              </a:extLst>
            </p:cNvPr>
            <p:cNvSpPr/>
            <p:nvPr/>
          </p:nvSpPr>
          <p:spPr>
            <a:xfrm>
              <a:off x="2980940" y="6968564"/>
              <a:ext cx="1941605" cy="1363695"/>
            </a:xfrm>
            <a:prstGeom prst="rect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数据源插件</a:t>
              </a:r>
              <a:endParaRPr lang="en-US" altLang="zh-CN" sz="200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  <a:p>
              <a:pPr defTabSz="1828800"/>
              <a:endPara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1DA8B769-ED9E-CE41-A48F-443993591B5D}"/>
                </a:ext>
              </a:extLst>
            </p:cNvPr>
            <p:cNvSpPr/>
            <p:nvPr/>
          </p:nvSpPr>
          <p:spPr>
            <a:xfrm>
              <a:off x="4086778" y="7720648"/>
              <a:ext cx="733250" cy="5182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协议转换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EE38B1F0-25B7-1947-8EE8-2C8D801BFC75}"/>
                </a:ext>
              </a:extLst>
            </p:cNvPr>
            <p:cNvSpPr/>
            <p:nvPr/>
          </p:nvSpPr>
          <p:spPr>
            <a:xfrm>
              <a:off x="3121916" y="7720649"/>
              <a:ext cx="733250" cy="5182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12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路由模块</a:t>
              </a:r>
            </a:p>
          </p:txBody>
        </p:sp>
      </p:grpSp>
      <p:sp>
        <p:nvSpPr>
          <p:cNvPr id="49" name="文本框 48">
            <a:extLst>
              <a:ext uri="{FF2B5EF4-FFF2-40B4-BE49-F238E27FC236}">
                <a16:creationId xmlns:a16="http://schemas.microsoft.com/office/drawing/2014/main" id="{F9EB1D4C-2265-2D45-94F6-C754EC90ACC4}"/>
              </a:ext>
            </a:extLst>
          </p:cNvPr>
          <p:cNvSpPr txBox="1"/>
          <p:nvPr/>
        </p:nvSpPr>
        <p:spPr>
          <a:xfrm>
            <a:off x="9689648" y="7348093"/>
            <a:ext cx="16414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数据适配层</a:t>
            </a: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BD6B88D-E05D-4346-B541-06F1D7DB9011}"/>
              </a:ext>
            </a:extLst>
          </p:cNvPr>
          <p:cNvSpPr/>
          <p:nvPr/>
        </p:nvSpPr>
        <p:spPr>
          <a:xfrm>
            <a:off x="12685975" y="7334507"/>
            <a:ext cx="1718639" cy="201372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数据适配层</a:t>
            </a:r>
          </a:p>
        </p:txBody>
      </p:sp>
      <p:cxnSp>
        <p:nvCxnSpPr>
          <p:cNvPr id="51" name="直线箭头连接符 50">
            <a:extLst>
              <a:ext uri="{FF2B5EF4-FFF2-40B4-BE49-F238E27FC236}">
                <a16:creationId xmlns:a16="http://schemas.microsoft.com/office/drawing/2014/main" id="{9870420F-4A42-C345-BFDF-78AA76C6764E}"/>
              </a:ext>
            </a:extLst>
          </p:cNvPr>
          <p:cNvCxnSpPr>
            <a:stCxn id="48" idx="2"/>
            <a:endCxn id="31" idx="0"/>
          </p:cNvCxnSpPr>
          <p:nvPr/>
        </p:nvCxnSpPr>
        <p:spPr>
          <a:xfrm flipH="1">
            <a:off x="10046522" y="9072145"/>
            <a:ext cx="19301" cy="132085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B742FE91-BC3A-844E-B815-A7D8C260B863}"/>
              </a:ext>
            </a:extLst>
          </p:cNvPr>
          <p:cNvCxnSpPr>
            <a:stCxn id="50" idx="2"/>
            <a:endCxn id="34" idx="0"/>
          </p:cNvCxnSpPr>
          <p:nvPr/>
        </p:nvCxnSpPr>
        <p:spPr>
          <a:xfrm>
            <a:off x="13545295" y="9348230"/>
            <a:ext cx="12147" cy="1109416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dash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3" name="矩形 52">
            <a:extLst>
              <a:ext uri="{FF2B5EF4-FFF2-40B4-BE49-F238E27FC236}">
                <a16:creationId xmlns:a16="http://schemas.microsoft.com/office/drawing/2014/main" id="{F9278991-DCA1-B646-8C29-A4666E0AB37D}"/>
              </a:ext>
            </a:extLst>
          </p:cNvPr>
          <p:cNvSpPr/>
          <p:nvPr/>
        </p:nvSpPr>
        <p:spPr>
          <a:xfrm>
            <a:off x="895401" y="3550741"/>
            <a:ext cx="2037508" cy="5811075"/>
          </a:xfrm>
          <a:prstGeom prst="rect">
            <a:avLst/>
          </a:prstGeom>
          <a:solidFill>
            <a:srgbClr val="FBFCFF"/>
          </a:solidFill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EE1EABF-BE1C-5D48-BD9B-169A8F85C4B7}"/>
              </a:ext>
            </a:extLst>
          </p:cNvPr>
          <p:cNvSpPr txBox="1"/>
          <p:nvPr/>
        </p:nvSpPr>
        <p:spPr>
          <a:xfrm>
            <a:off x="1139747" y="3701688"/>
            <a:ext cx="1641475" cy="4970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元数据配置</a:t>
            </a: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09E0768-CFB0-6B4A-9C70-86ECF3997C63}"/>
              </a:ext>
            </a:extLst>
          </p:cNvPr>
          <p:cNvSpPr/>
          <p:nvPr/>
        </p:nvSpPr>
        <p:spPr>
          <a:xfrm>
            <a:off x="1229025" y="4465195"/>
            <a:ext cx="1370259" cy="545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数据集</a:t>
            </a: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0154CD1-081B-C74F-A9D1-32F1D479EB01}"/>
              </a:ext>
            </a:extLst>
          </p:cNvPr>
          <p:cNvSpPr/>
          <p:nvPr/>
        </p:nvSpPr>
        <p:spPr>
          <a:xfrm>
            <a:off x="1228120" y="7491965"/>
            <a:ext cx="1370259" cy="545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数据源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3B14FDE-4842-1D48-8423-EFC7E0435607}"/>
              </a:ext>
            </a:extLst>
          </p:cNvPr>
          <p:cNvSpPr/>
          <p:nvPr/>
        </p:nvSpPr>
        <p:spPr>
          <a:xfrm>
            <a:off x="1230409" y="5473307"/>
            <a:ext cx="1370259" cy="545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字段配置</a:t>
            </a: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43113FAC-4B7A-9847-BCA4-A0CDCEE5EE30}"/>
              </a:ext>
            </a:extLst>
          </p:cNvPr>
          <p:cNvSpPr/>
          <p:nvPr/>
        </p:nvSpPr>
        <p:spPr>
          <a:xfrm>
            <a:off x="1229024" y="6486289"/>
            <a:ext cx="1370259" cy="545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权限配置</a:t>
            </a: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C4D65A5-72C4-6642-A41F-2722AAE3BF60}"/>
              </a:ext>
            </a:extLst>
          </p:cNvPr>
          <p:cNvSpPr/>
          <p:nvPr/>
        </p:nvSpPr>
        <p:spPr>
          <a:xfrm>
            <a:off x="1228119" y="8497642"/>
            <a:ext cx="1370259" cy="54581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路由配置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3D0F7B4F-3150-DD4A-9025-3C0666A0D35E}"/>
              </a:ext>
            </a:extLst>
          </p:cNvPr>
          <p:cNvSpPr/>
          <p:nvPr/>
        </p:nvSpPr>
        <p:spPr>
          <a:xfrm>
            <a:off x="3954106" y="3556354"/>
            <a:ext cx="5274501" cy="1949642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9CAB5125-76F0-8543-A355-F60FFC6E235D}"/>
              </a:ext>
            </a:extLst>
          </p:cNvPr>
          <p:cNvSpPr/>
          <p:nvPr/>
        </p:nvSpPr>
        <p:spPr>
          <a:xfrm>
            <a:off x="4052237" y="4515798"/>
            <a:ext cx="1127502" cy="5627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鉴权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062C9DD-C02E-824D-8D1F-3E5B899E6C82}"/>
              </a:ext>
            </a:extLst>
          </p:cNvPr>
          <p:cNvSpPr/>
          <p:nvPr/>
        </p:nvSpPr>
        <p:spPr>
          <a:xfrm>
            <a:off x="5511241" y="4527189"/>
            <a:ext cx="1127502" cy="5627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频控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6FB9CD6-ED01-F946-B5B2-C18727A452A4}"/>
              </a:ext>
            </a:extLst>
          </p:cNvPr>
          <p:cNvSpPr/>
          <p:nvPr/>
        </p:nvSpPr>
        <p:spPr>
          <a:xfrm>
            <a:off x="6986369" y="4527673"/>
            <a:ext cx="877782" cy="5627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分发</a:t>
            </a:r>
            <a:endParaRPr lang="en-US" altLang="zh-CN" sz="18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请求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0D49F5B-96FC-E14A-AD81-04C111985420}"/>
              </a:ext>
            </a:extLst>
          </p:cNvPr>
          <p:cNvSpPr/>
          <p:nvPr/>
        </p:nvSpPr>
        <p:spPr>
          <a:xfrm>
            <a:off x="8239833" y="4527189"/>
            <a:ext cx="877784" cy="56278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结果</a:t>
            </a:r>
            <a:endParaRPr lang="en-US" altLang="zh-CN" sz="18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  <a:p>
            <a:pPr defTabSz="1828800"/>
            <a:r>
              <a:rPr lang="zh-CN" altLang="en-US" sz="1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合并</a:t>
            </a:r>
          </a:p>
        </p:txBody>
      </p:sp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D5BCB5E4-53A1-0641-ADD9-14FE448E3315}"/>
              </a:ext>
            </a:extLst>
          </p:cNvPr>
          <p:cNvCxnSpPr>
            <a:stCxn id="61" idx="3"/>
            <a:endCxn id="62" idx="1"/>
          </p:cNvCxnSpPr>
          <p:nvPr/>
        </p:nvCxnSpPr>
        <p:spPr>
          <a:xfrm>
            <a:off x="5179739" y="4797189"/>
            <a:ext cx="331502" cy="11391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0DFA12F3-B5C0-164D-973A-24FFAB1AD040}"/>
              </a:ext>
            </a:extLst>
          </p:cNvPr>
          <p:cNvCxnSpPr>
            <a:stCxn id="62" idx="3"/>
            <a:endCxn id="63" idx="1"/>
          </p:cNvCxnSpPr>
          <p:nvPr/>
        </p:nvCxnSpPr>
        <p:spPr>
          <a:xfrm>
            <a:off x="6638743" y="4808580"/>
            <a:ext cx="347626" cy="48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2891BD37-6F6C-FF49-8378-55A5A6555730}"/>
              </a:ext>
            </a:extLst>
          </p:cNvPr>
          <p:cNvCxnSpPr>
            <a:stCxn id="63" idx="3"/>
            <a:endCxn id="64" idx="1"/>
          </p:cNvCxnSpPr>
          <p:nvPr/>
        </p:nvCxnSpPr>
        <p:spPr>
          <a:xfrm flipV="1">
            <a:off x="7864151" y="4808580"/>
            <a:ext cx="375682" cy="48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0D929473-F3A3-1749-B38A-24A6D56BA955}"/>
              </a:ext>
            </a:extLst>
          </p:cNvPr>
          <p:cNvSpPr txBox="1"/>
          <p:nvPr/>
        </p:nvSpPr>
        <p:spPr>
          <a:xfrm>
            <a:off x="5558768" y="3739172"/>
            <a:ext cx="22570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数据接入层服务</a:t>
            </a: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C36FD78D-1CA3-2D47-BF80-85339B3D50FB}"/>
              </a:ext>
            </a:extLst>
          </p:cNvPr>
          <p:cNvSpPr/>
          <p:nvPr/>
        </p:nvSpPr>
        <p:spPr>
          <a:xfrm>
            <a:off x="10293570" y="3582744"/>
            <a:ext cx="2513767" cy="201372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 cap="flat" cmpd="sng" algn="ctr">
            <a:solidFill>
              <a:srgbClr val="000000"/>
            </a:solidFill>
            <a:prstDash val="lgDash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endParaRPr lang="zh-CN" altLang="en-US" sz="20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33D64675-EFBC-5B46-820D-8F148F8E9B8E}"/>
              </a:ext>
            </a:extLst>
          </p:cNvPr>
          <p:cNvSpPr txBox="1"/>
          <p:nvPr/>
        </p:nvSpPr>
        <p:spPr>
          <a:xfrm>
            <a:off x="10424711" y="3749937"/>
            <a:ext cx="22730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数据接入层服务</a:t>
            </a:r>
          </a:p>
        </p:txBody>
      </p:sp>
      <p:cxnSp>
        <p:nvCxnSpPr>
          <p:cNvPr id="72" name="肘形连接符 71">
            <a:extLst>
              <a:ext uri="{FF2B5EF4-FFF2-40B4-BE49-F238E27FC236}">
                <a16:creationId xmlns:a16="http://schemas.microsoft.com/office/drawing/2014/main" id="{333958AF-EDE7-9748-AC97-CE6C864FDFB6}"/>
              </a:ext>
            </a:extLst>
          </p:cNvPr>
          <p:cNvCxnSpPr>
            <a:stCxn id="60" idx="2"/>
            <a:endCxn id="40" idx="0"/>
          </p:cNvCxnSpPr>
          <p:nvPr/>
        </p:nvCxnSpPr>
        <p:spPr>
          <a:xfrm rot="5400000">
            <a:off x="5123383" y="5880118"/>
            <a:ext cx="1842097" cy="1093853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肘形连接符 72">
            <a:extLst>
              <a:ext uri="{FF2B5EF4-FFF2-40B4-BE49-F238E27FC236}">
                <a16:creationId xmlns:a16="http://schemas.microsoft.com/office/drawing/2014/main" id="{E70AE8F7-1B6A-6847-AD30-D6CC0CF0C524}"/>
              </a:ext>
            </a:extLst>
          </p:cNvPr>
          <p:cNvCxnSpPr>
            <a:stCxn id="60" idx="2"/>
            <a:endCxn id="12" idx="0"/>
          </p:cNvCxnSpPr>
          <p:nvPr/>
        </p:nvCxnSpPr>
        <p:spPr>
          <a:xfrm rot="16200000" flipH="1">
            <a:off x="7639141" y="4458211"/>
            <a:ext cx="1842098" cy="3937667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4" name="肘形连接符 73">
            <a:extLst>
              <a:ext uri="{FF2B5EF4-FFF2-40B4-BE49-F238E27FC236}">
                <a16:creationId xmlns:a16="http://schemas.microsoft.com/office/drawing/2014/main" id="{3DC9D27F-1432-C04D-ADA1-EE74C03D4D52}"/>
              </a:ext>
            </a:extLst>
          </p:cNvPr>
          <p:cNvCxnSpPr>
            <a:stCxn id="60" idx="2"/>
            <a:endCxn id="50" idx="0"/>
          </p:cNvCxnSpPr>
          <p:nvPr/>
        </p:nvCxnSpPr>
        <p:spPr>
          <a:xfrm rot="16200000" flipH="1">
            <a:off x="9154071" y="2943282"/>
            <a:ext cx="1828511" cy="6953938"/>
          </a:xfrm>
          <a:prstGeom prst="bentConnector3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5" name="直线连接符 74">
            <a:extLst>
              <a:ext uri="{FF2B5EF4-FFF2-40B4-BE49-F238E27FC236}">
                <a16:creationId xmlns:a16="http://schemas.microsoft.com/office/drawing/2014/main" id="{915E125B-21E2-9547-A138-94CED9D19E70}"/>
              </a:ext>
            </a:extLst>
          </p:cNvPr>
          <p:cNvCxnSpPr>
            <a:cxnSpLocks/>
            <a:stCxn id="70" idx="2"/>
          </p:cNvCxnSpPr>
          <p:nvPr/>
        </p:nvCxnSpPr>
        <p:spPr>
          <a:xfrm>
            <a:off x="11550454" y="5596467"/>
            <a:ext cx="0" cy="814101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BE01A443-AE0E-AC40-B98D-3C1B0CF1D049}"/>
              </a:ext>
            </a:extLst>
          </p:cNvPr>
          <p:cNvCxnSpPr>
            <a:cxnSpLocks/>
            <a:endCxn id="60" idx="1"/>
          </p:cNvCxnSpPr>
          <p:nvPr/>
        </p:nvCxnSpPr>
        <p:spPr>
          <a:xfrm>
            <a:off x="2932909" y="4531175"/>
            <a:ext cx="1021197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77DAE617-A49F-E14A-AD83-61C118E178C5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2932909" y="8354956"/>
            <a:ext cx="863264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1866FB6F-1E1D-1447-B49A-A3D20ADBEC4A}"/>
              </a:ext>
            </a:extLst>
          </p:cNvPr>
          <p:cNvSpPr txBox="1"/>
          <p:nvPr/>
        </p:nvSpPr>
        <p:spPr>
          <a:xfrm>
            <a:off x="3007490" y="4213996"/>
            <a:ext cx="87203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进程内缓存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548BFAFC-A2AF-4A46-9DBC-D460B1A1033C}"/>
              </a:ext>
            </a:extLst>
          </p:cNvPr>
          <p:cNvSpPr txBox="1"/>
          <p:nvPr/>
        </p:nvSpPr>
        <p:spPr>
          <a:xfrm>
            <a:off x="2923174" y="8037777"/>
            <a:ext cx="87203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进程内缓存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4D5DBE8-4916-BE4F-8913-BC2E85BA4DC2}"/>
              </a:ext>
            </a:extLst>
          </p:cNvPr>
          <p:cNvSpPr txBox="1"/>
          <p:nvPr/>
        </p:nvSpPr>
        <p:spPr>
          <a:xfrm>
            <a:off x="15271378" y="2304700"/>
            <a:ext cx="7643118" cy="348813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150D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数据接入层和数据适配层服务分层设计</a:t>
            </a:r>
            <a:endParaRPr lang="en-US" altLang="zh-CN" sz="3200" dirty="0">
              <a:solidFill>
                <a:srgbClr val="0150D8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36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数据接入层：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负责用户鉴权、请求频控、发送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变更消息、按照数据集进行请求分发和结果合并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数据适配层：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负责将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K-V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接口协议翻译成实际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数据源的操作语句、维护路由信息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09F184F-0E5C-5145-8AA5-561135D0AC90}"/>
              </a:ext>
            </a:extLst>
          </p:cNvPr>
          <p:cNvSpPr txBox="1"/>
          <p:nvPr/>
        </p:nvSpPr>
        <p:spPr>
          <a:xfrm>
            <a:off x="15276938" y="6693607"/>
            <a:ext cx="745243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充分利用各层服务的拓展性，以较少的物理资源提供较大的系统吞吐量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B4CDE9D4-EDA8-D84C-9125-C271258F62C6}"/>
              </a:ext>
            </a:extLst>
          </p:cNvPr>
          <p:cNvSpPr txBox="1"/>
          <p:nvPr/>
        </p:nvSpPr>
        <p:spPr>
          <a:xfrm>
            <a:off x="15271378" y="7896447"/>
            <a:ext cx="7386638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服务的组织结构更加灵活，按不同存储部署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set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更加容易，且互相解耦</a:t>
            </a:r>
          </a:p>
        </p:txBody>
      </p:sp>
      <p:sp>
        <p:nvSpPr>
          <p:cNvPr id="2" name="下箭头 1">
            <a:extLst>
              <a:ext uri="{FF2B5EF4-FFF2-40B4-BE49-F238E27FC236}">
                <a16:creationId xmlns:a16="http://schemas.microsoft.com/office/drawing/2014/main" id="{8A21326B-D83D-F04B-9F99-789E678721FB}"/>
              </a:ext>
            </a:extLst>
          </p:cNvPr>
          <p:cNvSpPr/>
          <p:nvPr/>
        </p:nvSpPr>
        <p:spPr>
          <a:xfrm>
            <a:off x="5090910" y="2627517"/>
            <a:ext cx="727056" cy="66363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0" name="下箭头 79">
            <a:extLst>
              <a:ext uri="{FF2B5EF4-FFF2-40B4-BE49-F238E27FC236}">
                <a16:creationId xmlns:a16="http://schemas.microsoft.com/office/drawing/2014/main" id="{024DFF39-C723-C24D-979F-F241D464D638}"/>
              </a:ext>
            </a:extLst>
          </p:cNvPr>
          <p:cNvSpPr/>
          <p:nvPr/>
        </p:nvSpPr>
        <p:spPr>
          <a:xfrm>
            <a:off x="6214935" y="2621278"/>
            <a:ext cx="727056" cy="66363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3" name="下箭头 82">
            <a:extLst>
              <a:ext uri="{FF2B5EF4-FFF2-40B4-BE49-F238E27FC236}">
                <a16:creationId xmlns:a16="http://schemas.microsoft.com/office/drawing/2014/main" id="{70B66637-83EC-8546-BC59-4F1C137BC03E}"/>
              </a:ext>
            </a:extLst>
          </p:cNvPr>
          <p:cNvSpPr/>
          <p:nvPr/>
        </p:nvSpPr>
        <p:spPr>
          <a:xfrm>
            <a:off x="7338960" y="2621278"/>
            <a:ext cx="727056" cy="66363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5" name="下箭头 84">
            <a:extLst>
              <a:ext uri="{FF2B5EF4-FFF2-40B4-BE49-F238E27FC236}">
                <a16:creationId xmlns:a16="http://schemas.microsoft.com/office/drawing/2014/main" id="{4F12E1F1-303E-4044-9931-2C3A004BF944}"/>
              </a:ext>
            </a:extLst>
          </p:cNvPr>
          <p:cNvSpPr/>
          <p:nvPr/>
        </p:nvSpPr>
        <p:spPr>
          <a:xfrm>
            <a:off x="10639624" y="2621278"/>
            <a:ext cx="727056" cy="66363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90" name="下箭头 89">
            <a:extLst>
              <a:ext uri="{FF2B5EF4-FFF2-40B4-BE49-F238E27FC236}">
                <a16:creationId xmlns:a16="http://schemas.microsoft.com/office/drawing/2014/main" id="{C52A75B3-7D94-2F4A-B46E-6473FD810807}"/>
              </a:ext>
            </a:extLst>
          </p:cNvPr>
          <p:cNvSpPr/>
          <p:nvPr/>
        </p:nvSpPr>
        <p:spPr>
          <a:xfrm>
            <a:off x="11763649" y="2621278"/>
            <a:ext cx="727056" cy="663636"/>
          </a:xfrm>
          <a:prstGeom prst="downArrow">
            <a:avLst/>
          </a:prstGeom>
          <a:solidFill>
            <a:schemeClr val="accent5">
              <a:lumMod val="40000"/>
              <a:lumOff val="6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BF98A9E-5A78-984A-BB8B-D818B77B0CDF}"/>
              </a:ext>
            </a:extLst>
          </p:cNvPr>
          <p:cNvSpPr txBox="1"/>
          <p:nvPr/>
        </p:nvSpPr>
        <p:spPr>
          <a:xfrm>
            <a:off x="5419178" y="2037961"/>
            <a:ext cx="2257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上游服务请求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77FFEF49-3FA2-6E49-BE49-E3C3BDF3A571}"/>
              </a:ext>
            </a:extLst>
          </p:cNvPr>
          <p:cNvSpPr txBox="1"/>
          <p:nvPr/>
        </p:nvSpPr>
        <p:spPr>
          <a:xfrm>
            <a:off x="10371313" y="2011896"/>
            <a:ext cx="22570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上游服务请求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51F0561-8EFE-3D41-815C-7F6CB74149D7}"/>
              </a:ext>
            </a:extLst>
          </p:cNvPr>
          <p:cNvSpPr txBox="1"/>
          <p:nvPr/>
        </p:nvSpPr>
        <p:spPr>
          <a:xfrm>
            <a:off x="15271377" y="9043454"/>
            <a:ext cx="7457993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新接入一个新类型的数据源只需要部分发布服务即可</a:t>
            </a:r>
          </a:p>
        </p:txBody>
      </p:sp>
    </p:spTree>
    <p:extLst>
      <p:ext uri="{BB962C8B-B14F-4D97-AF65-F5344CB8AC3E}">
        <p14:creationId xmlns:p14="http://schemas.microsoft.com/office/powerpoint/2010/main" val="30509229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项目设计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3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内页标题，建议30字以内…">
            <a:extLst>
              <a:ext uri="{FF2B5EF4-FFF2-40B4-BE49-F238E27FC236}">
                <a16:creationId xmlns:a16="http://schemas.microsoft.com/office/drawing/2014/main" id="{C8C9C14F-1F9C-BC40-B4BF-D0F855AC1537}"/>
              </a:ext>
            </a:extLst>
          </p:cNvPr>
          <p:cNvSpPr txBox="1"/>
          <p:nvPr/>
        </p:nvSpPr>
        <p:spPr>
          <a:xfrm>
            <a:off x="895401" y="1735068"/>
            <a:ext cx="499602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endParaRPr lang="zh-CN" altLang="en-US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30" name="内页标题，建议30字以内…">
            <a:extLst>
              <a:ext uri="{FF2B5EF4-FFF2-40B4-BE49-F238E27FC236}">
                <a16:creationId xmlns:a16="http://schemas.microsoft.com/office/drawing/2014/main" id="{E9E45B1A-7B0B-5548-8753-6D8CDE8A7FAD}"/>
              </a:ext>
            </a:extLst>
          </p:cNvPr>
          <p:cNvSpPr txBox="1"/>
          <p:nvPr/>
        </p:nvSpPr>
        <p:spPr>
          <a:xfrm>
            <a:off x="895401" y="1450205"/>
            <a:ext cx="612291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如何完成数据同步到其他存储？</a:t>
            </a:r>
          </a:p>
        </p:txBody>
      </p:sp>
      <p:sp>
        <p:nvSpPr>
          <p:cNvPr id="11" name="内页标题，建议30字以内…">
            <a:extLst>
              <a:ext uri="{FF2B5EF4-FFF2-40B4-BE49-F238E27FC236}">
                <a16:creationId xmlns:a16="http://schemas.microsoft.com/office/drawing/2014/main" id="{04B719B8-7129-754E-B319-A27DC72EADBF}"/>
              </a:ext>
            </a:extLst>
          </p:cNvPr>
          <p:cNvSpPr txBox="1"/>
          <p:nvPr/>
        </p:nvSpPr>
        <p:spPr>
          <a:xfrm>
            <a:off x="3293921" y="521502"/>
            <a:ext cx="56093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统一数据存储服务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9179F9E0-9948-E04D-93B7-7007B726DF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183481"/>
              </p:ext>
            </p:extLst>
          </p:nvPr>
        </p:nvGraphicFramePr>
        <p:xfrm>
          <a:off x="895401" y="3004655"/>
          <a:ext cx="19661014" cy="3229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3033">
                  <a:extLst>
                    <a:ext uri="{9D8B030D-6E8A-4147-A177-3AD203B41FA5}">
                      <a16:colId xmlns:a16="http://schemas.microsoft.com/office/drawing/2014/main" val="1643514470"/>
                    </a:ext>
                  </a:extLst>
                </a:gridCol>
                <a:gridCol w="4516966">
                  <a:extLst>
                    <a:ext uri="{9D8B030D-6E8A-4147-A177-3AD203B41FA5}">
                      <a16:colId xmlns:a16="http://schemas.microsoft.com/office/drawing/2014/main" val="1961219491"/>
                    </a:ext>
                  </a:extLst>
                </a:gridCol>
                <a:gridCol w="5240215">
                  <a:extLst>
                    <a:ext uri="{9D8B030D-6E8A-4147-A177-3AD203B41FA5}">
                      <a16:colId xmlns:a16="http://schemas.microsoft.com/office/drawing/2014/main" val="480536092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468079978"/>
                    </a:ext>
                  </a:extLst>
                </a:gridCol>
              </a:tblGrid>
              <a:tr h="630301">
                <a:tc>
                  <a:txBody>
                    <a:bodyPr/>
                    <a:lstStyle/>
                    <a:p>
                      <a:pPr marL="0" marR="254000" indent="0" algn="ctr" defTabSz="825500" rtl="0" fontAlgn="ctr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800" b="1" i="0" u="none" strike="noStrike" cap="none" spc="0" baseline="0" dirty="0">
                          <a:ln>
                            <a:noFill/>
                          </a:ln>
                          <a:solidFill>
                            <a:srgbClr val="F4F4F4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同步方式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0" indent="0" algn="ctr" defTabSz="825500" rtl="0" fontAlgn="ctr" latinLnBrk="0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2800" b="1" i="0" u="none" strike="noStrike" cap="none" spc="0" baseline="0" dirty="0">
                          <a:ln>
                            <a:noFill/>
                          </a:ln>
                          <a:solidFill>
                            <a:srgbClr val="F4F4F4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优点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1200"/>
                        </a:spcBef>
                      </a:pPr>
                      <a:r>
                        <a:rPr lang="zh-CN" altLang="en-US" sz="2800" baseline="0" dirty="0">
                          <a:solidFill>
                            <a:srgbClr val="F4F4F4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缺点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254000" lvl="0" indent="0" algn="ctr" defTabSz="825500" rtl="0" eaLnBrk="1" fontAlgn="ctr" latinLnBrk="0" hangingPunct="1">
                        <a:lnSpc>
                          <a:spcPct val="10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i="0" u="none" strike="noStrike" cap="none" spc="0" baseline="0" dirty="0">
                          <a:ln>
                            <a:noFill/>
                          </a:ln>
                          <a:solidFill>
                            <a:srgbClr val="F4F4F4"/>
                          </a:solidFill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  <a:sym typeface="Helvetica Light"/>
                        </a:rPr>
                        <a:t>适用场景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869898"/>
                  </a:ext>
                </a:extLst>
              </a:tr>
              <a:tr h="4678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完整克隆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简单，完整同步，可靠性高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不适用持续增长的数据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离线场景下数据同步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8280858"/>
                  </a:ext>
                </a:extLst>
              </a:tr>
              <a:tr h="4573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标记同步法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简单，可回溯，可靠性高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时延高，和数据耦合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实时性要求不高，数据量小，数据变更稳定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1253989"/>
                  </a:ext>
                </a:extLst>
              </a:tr>
              <a:tr h="265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Binlog</a:t>
                      </a:r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同步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实时性高，一致性高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强依赖数据库，数据变更量大容易积压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存储使用</a:t>
                      </a:r>
                      <a:r>
                        <a:rPr lang="en-US" altLang="zh-CN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mysql</a:t>
                      </a:r>
                      <a:r>
                        <a:rPr lang="zh-CN" altLang="en-US" sz="2400" baseline="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，对一致性要求高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7718841"/>
                  </a:ext>
                </a:extLst>
              </a:tr>
              <a:tr h="8514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消息同步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实时性高，不依赖存储，可定制同步策略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一致性需要增加额外工作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aseline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实时性要求高，同步策略定制，支持非</a:t>
                      </a:r>
                      <a:r>
                        <a:rPr lang="en-US" altLang="zh-CN" sz="2400" baseline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mysql</a:t>
                      </a:r>
                      <a:r>
                        <a:rPr lang="zh-CN" altLang="en-US" sz="2400" baseline="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存储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7356007"/>
                  </a:ext>
                </a:extLst>
              </a:tr>
            </a:tbl>
          </a:graphicData>
        </a:graphic>
      </p:graphicFrame>
      <p:sp>
        <p:nvSpPr>
          <p:cNvPr id="13" name="内页标题，建议30字以内…">
            <a:extLst>
              <a:ext uri="{FF2B5EF4-FFF2-40B4-BE49-F238E27FC236}">
                <a16:creationId xmlns:a16="http://schemas.microsoft.com/office/drawing/2014/main" id="{A727DEB0-E6B5-724A-85CE-992DBA7DC02B}"/>
              </a:ext>
            </a:extLst>
          </p:cNvPr>
          <p:cNvSpPr txBox="1"/>
          <p:nvPr/>
        </p:nvSpPr>
        <p:spPr>
          <a:xfrm>
            <a:off x="895401" y="2227430"/>
            <a:ext cx="493529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数据同步方式</a:t>
            </a:r>
            <a:endParaRPr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1E611C11-760F-4748-B239-EE62CEB12F1A}"/>
              </a:ext>
            </a:extLst>
          </p:cNvPr>
          <p:cNvSpPr/>
          <p:nvPr/>
        </p:nvSpPr>
        <p:spPr>
          <a:xfrm>
            <a:off x="834650" y="8140717"/>
            <a:ext cx="675056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区分优先级，不保证时序：数据覆盖</a:t>
            </a: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B97E3BF0-6835-2E42-8A63-99E93EE64B09}"/>
              </a:ext>
            </a:extLst>
          </p:cNvPr>
          <p:cNvSpPr/>
          <p:nvPr/>
        </p:nvSpPr>
        <p:spPr>
          <a:xfrm>
            <a:off x="4196356" y="9349758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728BD7D-3CC0-4C4C-84EE-113C88BF09A5}"/>
              </a:ext>
            </a:extLst>
          </p:cNvPr>
          <p:cNvSpPr/>
          <p:nvPr/>
        </p:nvSpPr>
        <p:spPr>
          <a:xfrm>
            <a:off x="5018922" y="9339004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….</a:t>
            </a:r>
            <a:endParaRPr lang="zh-CN" altLang="en-US" sz="28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241930B6-1224-3446-84F0-4E7399187800}"/>
              </a:ext>
            </a:extLst>
          </p:cNvPr>
          <p:cNvSpPr/>
          <p:nvPr/>
        </p:nvSpPr>
        <p:spPr>
          <a:xfrm>
            <a:off x="5841488" y="9349758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….</a:t>
            </a:r>
            <a:endParaRPr lang="zh-CN" altLang="en-US" sz="28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E0DB41B3-2FB5-3246-B3D2-228AFD906522}"/>
              </a:ext>
            </a:extLst>
          </p:cNvPr>
          <p:cNvSpPr/>
          <p:nvPr/>
        </p:nvSpPr>
        <p:spPr>
          <a:xfrm>
            <a:off x="6664054" y="9339004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0C02EB0D-7E71-974E-91B7-7E9BC48E37B3}"/>
              </a:ext>
            </a:extLst>
          </p:cNvPr>
          <p:cNvSpPr/>
          <p:nvPr/>
        </p:nvSpPr>
        <p:spPr>
          <a:xfrm>
            <a:off x="7487408" y="9342583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125BAD8F-436D-5944-879A-2E0C4976AE47}"/>
              </a:ext>
            </a:extLst>
          </p:cNvPr>
          <p:cNvSpPr/>
          <p:nvPr/>
        </p:nvSpPr>
        <p:spPr>
          <a:xfrm>
            <a:off x="8309974" y="9349758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03AAD176-563C-6D4C-A75D-657D6CB294C9}"/>
              </a:ext>
            </a:extLst>
          </p:cNvPr>
          <p:cNvSpPr/>
          <p:nvPr/>
        </p:nvSpPr>
        <p:spPr>
          <a:xfrm>
            <a:off x="9132540" y="9342583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25FEF226-D31B-1449-A5B7-5E62ACE565AC}"/>
              </a:ext>
            </a:extLst>
          </p:cNvPr>
          <p:cNvSpPr/>
          <p:nvPr/>
        </p:nvSpPr>
        <p:spPr>
          <a:xfrm>
            <a:off x="9955106" y="9349758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C83EB87F-0D88-084A-89F2-A33FFB12449A}"/>
              </a:ext>
            </a:extLst>
          </p:cNvPr>
          <p:cNvSpPr/>
          <p:nvPr/>
        </p:nvSpPr>
        <p:spPr>
          <a:xfrm>
            <a:off x="10777672" y="9342583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A6124A92-7A3D-5044-8D72-CECDAE690A37}"/>
              </a:ext>
            </a:extLst>
          </p:cNvPr>
          <p:cNvSpPr/>
          <p:nvPr/>
        </p:nvSpPr>
        <p:spPr>
          <a:xfrm>
            <a:off x="11600238" y="9349758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4D07242-AF4A-D949-A61C-DE4852FBC95C}"/>
              </a:ext>
            </a:extLst>
          </p:cNvPr>
          <p:cNvSpPr/>
          <p:nvPr/>
        </p:nvSpPr>
        <p:spPr>
          <a:xfrm>
            <a:off x="12423592" y="9348406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AB2507ED-215C-5348-994C-B86F0A6D4EAE}"/>
              </a:ext>
            </a:extLst>
          </p:cNvPr>
          <p:cNvSpPr/>
          <p:nvPr/>
        </p:nvSpPr>
        <p:spPr>
          <a:xfrm>
            <a:off x="13246158" y="9355581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FF0000"/>
                </a:solidFill>
                <a:latin typeface="微软雅黑" charset="0"/>
                <a:ea typeface="微软雅黑" charset="0"/>
                <a:sym typeface="Helvetica Neue Medium"/>
              </a:rPr>
              <a:t>高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B4B6D7D4-E3A9-9B4B-B933-DD7ADAFDF219}"/>
              </a:ext>
            </a:extLst>
          </p:cNvPr>
          <p:cNvSpPr/>
          <p:nvPr/>
        </p:nvSpPr>
        <p:spPr>
          <a:xfrm>
            <a:off x="4196356" y="10909117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12DCE46B-A2AA-FC4A-A80A-0B62F23140FB}"/>
              </a:ext>
            </a:extLst>
          </p:cNvPr>
          <p:cNvSpPr/>
          <p:nvPr/>
        </p:nvSpPr>
        <p:spPr>
          <a:xfrm>
            <a:off x="5018922" y="10898363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….</a:t>
            </a:r>
            <a:endParaRPr lang="zh-CN" altLang="en-US" sz="28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AE0AEA65-1283-9140-83FC-D476214C0CEE}"/>
              </a:ext>
            </a:extLst>
          </p:cNvPr>
          <p:cNvSpPr/>
          <p:nvPr/>
        </p:nvSpPr>
        <p:spPr>
          <a:xfrm>
            <a:off x="5841488" y="10909117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….</a:t>
            </a:r>
            <a:endParaRPr lang="zh-CN" altLang="en-US" sz="28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E4FDBD97-DFB5-0447-BEEA-641EAD94F9FA}"/>
              </a:ext>
            </a:extLst>
          </p:cNvPr>
          <p:cNvSpPr/>
          <p:nvPr/>
        </p:nvSpPr>
        <p:spPr>
          <a:xfrm>
            <a:off x="6664054" y="10898363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5A44AAE-1095-7C47-B8F2-2C2C1B2C8B8B}"/>
              </a:ext>
            </a:extLst>
          </p:cNvPr>
          <p:cNvSpPr/>
          <p:nvPr/>
        </p:nvSpPr>
        <p:spPr>
          <a:xfrm>
            <a:off x="7487408" y="10901942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8DDA7C6-67C7-DF4D-86C9-4FB1F1DEBD23}"/>
              </a:ext>
            </a:extLst>
          </p:cNvPr>
          <p:cNvSpPr/>
          <p:nvPr/>
        </p:nvSpPr>
        <p:spPr>
          <a:xfrm>
            <a:off x="8309974" y="10909117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189C4D96-3EA9-C84D-81D3-DFAFDE307F8D}"/>
              </a:ext>
            </a:extLst>
          </p:cNvPr>
          <p:cNvSpPr/>
          <p:nvPr/>
        </p:nvSpPr>
        <p:spPr>
          <a:xfrm>
            <a:off x="9132540" y="10901942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4A29AEE5-76F5-8A42-9125-44FF7078DE2D}"/>
              </a:ext>
            </a:extLst>
          </p:cNvPr>
          <p:cNvSpPr/>
          <p:nvPr/>
        </p:nvSpPr>
        <p:spPr>
          <a:xfrm>
            <a:off x="9955106" y="10909117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467D7C66-7582-7E44-A3C7-01BB862CC61F}"/>
              </a:ext>
            </a:extLst>
          </p:cNvPr>
          <p:cNvSpPr/>
          <p:nvPr/>
        </p:nvSpPr>
        <p:spPr>
          <a:xfrm>
            <a:off x="10777672" y="10901942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8445848D-3DEF-E54E-880F-BEA9BA9D0A6E}"/>
              </a:ext>
            </a:extLst>
          </p:cNvPr>
          <p:cNvSpPr/>
          <p:nvPr/>
        </p:nvSpPr>
        <p:spPr>
          <a:xfrm>
            <a:off x="11600238" y="10909117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B0F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A7347CCA-78FB-104E-9069-1C10784978B2}"/>
              </a:ext>
            </a:extLst>
          </p:cNvPr>
          <p:cNvSpPr/>
          <p:nvPr/>
        </p:nvSpPr>
        <p:spPr>
          <a:xfrm>
            <a:off x="12423592" y="10907765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F5FBCA96-20D0-0F4A-9907-A5CEF92259DF}"/>
              </a:ext>
            </a:extLst>
          </p:cNvPr>
          <p:cNvSpPr/>
          <p:nvPr/>
        </p:nvSpPr>
        <p:spPr>
          <a:xfrm>
            <a:off x="13246158" y="10914940"/>
            <a:ext cx="82256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低</a:t>
            </a:r>
          </a:p>
        </p:txBody>
      </p:sp>
      <p:sp>
        <p:nvSpPr>
          <p:cNvPr id="82" name="圆角矩形 3">
            <a:extLst>
              <a:ext uri="{FF2B5EF4-FFF2-40B4-BE49-F238E27FC236}">
                <a16:creationId xmlns:a16="http://schemas.microsoft.com/office/drawing/2014/main" id="{FAE4EC3E-D949-8045-94EF-111D1E1694C5}"/>
              </a:ext>
            </a:extLst>
          </p:cNvPr>
          <p:cNvSpPr/>
          <p:nvPr/>
        </p:nvSpPr>
        <p:spPr>
          <a:xfrm>
            <a:off x="1196600" y="9956124"/>
            <a:ext cx="1892446" cy="79375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生产者</a:t>
            </a:r>
          </a:p>
        </p:txBody>
      </p:sp>
      <p:sp>
        <p:nvSpPr>
          <p:cNvPr id="83" name="圆角矩形 3">
            <a:extLst>
              <a:ext uri="{FF2B5EF4-FFF2-40B4-BE49-F238E27FC236}">
                <a16:creationId xmlns:a16="http://schemas.microsoft.com/office/drawing/2014/main" id="{7032A6C3-CA2C-CF44-BC95-3541E80FC7DA}"/>
              </a:ext>
            </a:extLst>
          </p:cNvPr>
          <p:cNvSpPr/>
          <p:nvPr/>
        </p:nvSpPr>
        <p:spPr>
          <a:xfrm>
            <a:off x="16376123" y="9961947"/>
            <a:ext cx="1892446" cy="79375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消费者</a:t>
            </a:r>
          </a:p>
        </p:txBody>
      </p:sp>
      <p:cxnSp>
        <p:nvCxnSpPr>
          <p:cNvPr id="84" name="直线箭头连接符 15">
            <a:extLst>
              <a:ext uri="{FF2B5EF4-FFF2-40B4-BE49-F238E27FC236}">
                <a16:creationId xmlns:a16="http://schemas.microsoft.com/office/drawing/2014/main" id="{254434D3-7D0B-C04B-9CCA-7CF4C790D9E4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3107367" y="9708104"/>
            <a:ext cx="1088989" cy="647496"/>
          </a:xfrm>
          <a:prstGeom prst="straightConnector1">
            <a:avLst/>
          </a:prstGeom>
          <a:noFill/>
          <a:ln w="508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5" name="直线箭头连接符 15">
            <a:extLst>
              <a:ext uri="{FF2B5EF4-FFF2-40B4-BE49-F238E27FC236}">
                <a16:creationId xmlns:a16="http://schemas.microsoft.com/office/drawing/2014/main" id="{75660CEC-4DDC-F64B-8400-9CDBC9BC5EBD}"/>
              </a:ext>
            </a:extLst>
          </p:cNvPr>
          <p:cNvCxnSpPr>
            <a:cxnSpLocks/>
            <a:stCxn id="82" idx="3"/>
            <a:endCxn id="68" idx="1"/>
          </p:cNvCxnSpPr>
          <p:nvPr/>
        </p:nvCxnSpPr>
        <p:spPr>
          <a:xfrm>
            <a:off x="3089046" y="10352999"/>
            <a:ext cx="1107310" cy="914464"/>
          </a:xfrm>
          <a:prstGeom prst="straightConnector1">
            <a:avLst/>
          </a:prstGeom>
          <a:noFill/>
          <a:ln w="508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直线箭头连接符 15">
            <a:extLst>
              <a:ext uri="{FF2B5EF4-FFF2-40B4-BE49-F238E27FC236}">
                <a16:creationId xmlns:a16="http://schemas.microsoft.com/office/drawing/2014/main" id="{9D9E6CF0-7723-174C-BD1F-3F510699190A}"/>
              </a:ext>
            </a:extLst>
          </p:cNvPr>
          <p:cNvCxnSpPr>
            <a:cxnSpLocks/>
            <a:endCxn id="83" idx="1"/>
          </p:cNvCxnSpPr>
          <p:nvPr/>
        </p:nvCxnSpPr>
        <p:spPr>
          <a:xfrm>
            <a:off x="14060996" y="9734866"/>
            <a:ext cx="2315127" cy="623956"/>
          </a:xfrm>
          <a:prstGeom prst="straightConnector1">
            <a:avLst/>
          </a:prstGeom>
          <a:noFill/>
          <a:ln w="508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7" name="直线箭头连接符 15">
            <a:extLst>
              <a:ext uri="{FF2B5EF4-FFF2-40B4-BE49-F238E27FC236}">
                <a16:creationId xmlns:a16="http://schemas.microsoft.com/office/drawing/2014/main" id="{9EA903B6-9C26-EA42-BA73-8402E7C62BCF}"/>
              </a:ext>
            </a:extLst>
          </p:cNvPr>
          <p:cNvCxnSpPr>
            <a:cxnSpLocks/>
            <a:endCxn id="83" idx="1"/>
          </p:cNvCxnSpPr>
          <p:nvPr/>
        </p:nvCxnSpPr>
        <p:spPr>
          <a:xfrm flipV="1">
            <a:off x="14060995" y="10358822"/>
            <a:ext cx="2315128" cy="919254"/>
          </a:xfrm>
          <a:prstGeom prst="straightConnector1">
            <a:avLst/>
          </a:prstGeom>
          <a:noFill/>
          <a:ln w="50800" cap="flat">
            <a:solidFill>
              <a:schemeClr val="bg1">
                <a:lumMod val="50000"/>
              </a:schemeClr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63D75552-EFED-2C44-BE2B-63007A80D0A6}"/>
              </a:ext>
            </a:extLst>
          </p:cNvPr>
          <p:cNvSpPr txBox="1"/>
          <p:nvPr/>
        </p:nvSpPr>
        <p:spPr>
          <a:xfrm>
            <a:off x="11730081" y="8639773"/>
            <a:ext cx="274113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重点</a:t>
            </a:r>
            <a:r>
              <a:rPr lang="en-US" altLang="zh-CN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vid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：上架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8CAE3F90-0575-9D4F-9725-C101034B55DC}"/>
              </a:ext>
            </a:extLst>
          </p:cNvPr>
          <p:cNvSpPr txBox="1"/>
          <p:nvPr/>
        </p:nvSpPr>
        <p:spPr>
          <a:xfrm>
            <a:off x="11730081" y="11800252"/>
            <a:ext cx="27411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重点</a:t>
            </a:r>
            <a:r>
              <a:rPr lang="en-US" altLang="zh-CN" sz="32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vid</a:t>
            </a:r>
            <a:r>
              <a:rPr lang="zh-CN" altLang="en-US" sz="3200" dirty="0">
                <a:solidFill>
                  <a:srgbClr val="00B0F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：下架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B0F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90" name="内页标题，建议30字以内…">
            <a:extLst>
              <a:ext uri="{FF2B5EF4-FFF2-40B4-BE49-F238E27FC236}">
                <a16:creationId xmlns:a16="http://schemas.microsoft.com/office/drawing/2014/main" id="{D1F1B1BB-04F3-3549-B182-2D8F6A66E467}"/>
              </a:ext>
            </a:extLst>
          </p:cNvPr>
          <p:cNvSpPr txBox="1"/>
          <p:nvPr/>
        </p:nvSpPr>
        <p:spPr>
          <a:xfrm>
            <a:off x="895401" y="7357275"/>
            <a:ext cx="4935294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数据同步方案</a:t>
            </a:r>
            <a:endParaRPr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935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rPr/>
              <a:t>19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项目设计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3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30" name="内页标题，建议30字以内…">
            <a:extLst>
              <a:ext uri="{FF2B5EF4-FFF2-40B4-BE49-F238E27FC236}">
                <a16:creationId xmlns:a16="http://schemas.microsoft.com/office/drawing/2014/main" id="{E9E45B1A-7B0B-5548-8753-6D8CDE8A7FAD}"/>
              </a:ext>
            </a:extLst>
          </p:cNvPr>
          <p:cNvSpPr txBox="1"/>
          <p:nvPr/>
        </p:nvSpPr>
        <p:spPr>
          <a:xfrm>
            <a:off x="895401" y="1450205"/>
            <a:ext cx="6122916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如何完成数据同步到其他存储？</a:t>
            </a:r>
          </a:p>
        </p:txBody>
      </p:sp>
      <p:sp>
        <p:nvSpPr>
          <p:cNvPr id="11" name="内页标题，建议30字以内…">
            <a:extLst>
              <a:ext uri="{FF2B5EF4-FFF2-40B4-BE49-F238E27FC236}">
                <a16:creationId xmlns:a16="http://schemas.microsoft.com/office/drawing/2014/main" id="{04B719B8-7129-754E-B319-A27DC72EADBF}"/>
              </a:ext>
            </a:extLst>
          </p:cNvPr>
          <p:cNvSpPr txBox="1"/>
          <p:nvPr/>
        </p:nvSpPr>
        <p:spPr>
          <a:xfrm>
            <a:off x="3293921" y="521502"/>
            <a:ext cx="56093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统一数据存储服务</a:t>
            </a:r>
          </a:p>
        </p:txBody>
      </p:sp>
      <p:sp>
        <p:nvSpPr>
          <p:cNvPr id="72" name="圆柱形 57">
            <a:extLst>
              <a:ext uri="{FF2B5EF4-FFF2-40B4-BE49-F238E27FC236}">
                <a16:creationId xmlns:a16="http://schemas.microsoft.com/office/drawing/2014/main" id="{9BEEB0EC-BFD2-6C40-8A08-CE3B56D0CEFD}"/>
              </a:ext>
            </a:extLst>
          </p:cNvPr>
          <p:cNvSpPr/>
          <p:nvPr/>
        </p:nvSpPr>
        <p:spPr>
          <a:xfrm>
            <a:off x="895401" y="6193883"/>
            <a:ext cx="1152633" cy="1178560"/>
          </a:xfrm>
          <a:prstGeom prst="can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视频</a:t>
            </a:r>
          </a:p>
        </p:txBody>
      </p:sp>
      <p:sp>
        <p:nvSpPr>
          <p:cNvPr id="73" name="圆柱形 58">
            <a:extLst>
              <a:ext uri="{FF2B5EF4-FFF2-40B4-BE49-F238E27FC236}">
                <a16:creationId xmlns:a16="http://schemas.microsoft.com/office/drawing/2014/main" id="{887196B4-6676-3F40-875C-43DB3FF93894}"/>
              </a:ext>
            </a:extLst>
          </p:cNvPr>
          <p:cNvSpPr/>
          <p:nvPr/>
        </p:nvSpPr>
        <p:spPr>
          <a:xfrm>
            <a:off x="2972311" y="6211563"/>
            <a:ext cx="1295177" cy="1178560"/>
          </a:xfrm>
          <a:prstGeom prst="can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rPr>
              <a:t>xxx</a:t>
            </a:r>
            <a:endParaRPr lang="zh-CN" altLang="en-US" sz="2800" dirty="0">
              <a:solidFill>
                <a:srgbClr val="000000"/>
              </a:solidFill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4" name="圆角矩形 3">
            <a:extLst>
              <a:ext uri="{FF2B5EF4-FFF2-40B4-BE49-F238E27FC236}">
                <a16:creationId xmlns:a16="http://schemas.microsoft.com/office/drawing/2014/main" id="{EE59C9C6-349E-384F-B580-2DD4573D1440}"/>
              </a:ext>
            </a:extLst>
          </p:cNvPr>
          <p:cNvSpPr/>
          <p:nvPr/>
        </p:nvSpPr>
        <p:spPr>
          <a:xfrm>
            <a:off x="895401" y="4982440"/>
            <a:ext cx="3372087" cy="793750"/>
          </a:xfrm>
          <a:prstGeom prst="roundRect">
            <a:avLst/>
          </a:prstGeom>
          <a:solidFill>
            <a:schemeClr val="bg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统一存储服务</a:t>
            </a:r>
          </a:p>
        </p:txBody>
      </p:sp>
      <p:cxnSp>
        <p:nvCxnSpPr>
          <p:cNvPr id="75" name="直线箭头连接符 13">
            <a:extLst>
              <a:ext uri="{FF2B5EF4-FFF2-40B4-BE49-F238E27FC236}">
                <a16:creationId xmlns:a16="http://schemas.microsoft.com/office/drawing/2014/main" id="{3C632CE0-A73C-104A-8837-EDB172C66E97}"/>
              </a:ext>
            </a:extLst>
          </p:cNvPr>
          <p:cNvCxnSpPr>
            <a:cxnSpLocks/>
            <a:stCxn id="74" idx="2"/>
            <a:endCxn id="72" idx="1"/>
          </p:cNvCxnSpPr>
          <p:nvPr/>
        </p:nvCxnSpPr>
        <p:spPr>
          <a:xfrm flipH="1">
            <a:off x="1471718" y="5776190"/>
            <a:ext cx="1109727" cy="417693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线箭头连接符 16">
            <a:extLst>
              <a:ext uri="{FF2B5EF4-FFF2-40B4-BE49-F238E27FC236}">
                <a16:creationId xmlns:a16="http://schemas.microsoft.com/office/drawing/2014/main" id="{2EB18B58-801A-4E47-8D3B-9E7576E9C7BF}"/>
              </a:ext>
            </a:extLst>
          </p:cNvPr>
          <p:cNvCxnSpPr>
            <a:cxnSpLocks/>
            <a:stCxn id="74" idx="2"/>
            <a:endCxn id="73" idx="1"/>
          </p:cNvCxnSpPr>
          <p:nvPr/>
        </p:nvCxnSpPr>
        <p:spPr>
          <a:xfrm>
            <a:off x="2581445" y="5776190"/>
            <a:ext cx="1038455" cy="435373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7" name="圆角矩形 3">
            <a:extLst>
              <a:ext uri="{FF2B5EF4-FFF2-40B4-BE49-F238E27FC236}">
                <a16:creationId xmlns:a16="http://schemas.microsoft.com/office/drawing/2014/main" id="{353CAD56-EE04-5643-91BC-D36CEABD5956}"/>
              </a:ext>
            </a:extLst>
          </p:cNvPr>
          <p:cNvSpPr/>
          <p:nvPr/>
        </p:nvSpPr>
        <p:spPr>
          <a:xfrm>
            <a:off x="4709719" y="4982440"/>
            <a:ext cx="2010210" cy="7937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分流器</a:t>
            </a:r>
          </a:p>
        </p:txBody>
      </p:sp>
      <p:sp>
        <p:nvSpPr>
          <p:cNvPr id="78" name="圆角矩形 3">
            <a:extLst>
              <a:ext uri="{FF2B5EF4-FFF2-40B4-BE49-F238E27FC236}">
                <a16:creationId xmlns:a16="http://schemas.microsoft.com/office/drawing/2014/main" id="{B0A2B74B-1134-7F46-B7CE-BD6F4E178A44}"/>
              </a:ext>
            </a:extLst>
          </p:cNvPr>
          <p:cNvSpPr/>
          <p:nvPr/>
        </p:nvSpPr>
        <p:spPr>
          <a:xfrm>
            <a:off x="7915130" y="4982440"/>
            <a:ext cx="3598377" cy="6616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sym typeface="+mn-ea"/>
              </a:rPr>
              <a:t>Kafka(important)</a:t>
            </a:r>
            <a:endParaRPr lang="zh-CN" altLang="en-US" sz="27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79" name="圆角矩形 3">
            <a:extLst>
              <a:ext uri="{FF2B5EF4-FFF2-40B4-BE49-F238E27FC236}">
                <a16:creationId xmlns:a16="http://schemas.microsoft.com/office/drawing/2014/main" id="{B5536E05-9B9E-4447-877C-64B9B96808DC}"/>
              </a:ext>
            </a:extLst>
          </p:cNvPr>
          <p:cNvSpPr/>
          <p:nvPr/>
        </p:nvSpPr>
        <p:spPr>
          <a:xfrm>
            <a:off x="7891067" y="5776190"/>
            <a:ext cx="3598377" cy="6616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sym typeface="+mn-ea"/>
              </a:rPr>
              <a:t>Kafka(normal)</a:t>
            </a:r>
            <a:endParaRPr lang="zh-CN" altLang="en-US" sz="27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80" name="圆角矩形 3">
            <a:extLst>
              <a:ext uri="{FF2B5EF4-FFF2-40B4-BE49-F238E27FC236}">
                <a16:creationId xmlns:a16="http://schemas.microsoft.com/office/drawing/2014/main" id="{6470F6EA-4AF5-7B48-B301-52C550EA4E6A}"/>
              </a:ext>
            </a:extLst>
          </p:cNvPr>
          <p:cNvSpPr/>
          <p:nvPr/>
        </p:nvSpPr>
        <p:spPr>
          <a:xfrm>
            <a:off x="7915129" y="6662428"/>
            <a:ext cx="3598377" cy="66167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sym typeface="+mn-ea"/>
              </a:rPr>
              <a:t>Kafka(flush)</a:t>
            </a:r>
            <a:endParaRPr lang="zh-CN" altLang="en-US" sz="27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81" name="圆角矩形 3">
            <a:extLst>
              <a:ext uri="{FF2B5EF4-FFF2-40B4-BE49-F238E27FC236}">
                <a16:creationId xmlns:a16="http://schemas.microsoft.com/office/drawing/2014/main" id="{E5B6C3B0-EFAF-614B-B6DA-161BE936B845}"/>
              </a:ext>
            </a:extLst>
          </p:cNvPr>
          <p:cNvSpPr/>
          <p:nvPr/>
        </p:nvSpPr>
        <p:spPr>
          <a:xfrm>
            <a:off x="12968392" y="4982440"/>
            <a:ext cx="2010210" cy="7937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sym typeface="+mn-ea"/>
              </a:rPr>
              <a:t>msgReciver</a:t>
            </a:r>
            <a:endParaRPr lang="zh-CN" altLang="en-US" sz="27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82" name="圆角矩形 3">
            <a:extLst>
              <a:ext uri="{FF2B5EF4-FFF2-40B4-BE49-F238E27FC236}">
                <a16:creationId xmlns:a16="http://schemas.microsoft.com/office/drawing/2014/main" id="{35D05864-7A94-C348-8A48-99133E52B71D}"/>
              </a:ext>
            </a:extLst>
          </p:cNvPr>
          <p:cNvSpPr/>
          <p:nvPr/>
        </p:nvSpPr>
        <p:spPr>
          <a:xfrm>
            <a:off x="12968391" y="6550013"/>
            <a:ext cx="2010210" cy="7937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版本号</a:t>
            </a: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1A60411F-9EEA-404B-AA45-F5D147BE14D1}"/>
              </a:ext>
            </a:extLst>
          </p:cNvPr>
          <p:cNvSpPr/>
          <p:nvPr/>
        </p:nvSpPr>
        <p:spPr>
          <a:xfrm>
            <a:off x="20133575" y="3597935"/>
            <a:ext cx="2228976" cy="7166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UNION</a:t>
            </a:r>
            <a:endParaRPr lang="zh-CN" altLang="en-US" sz="28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70DEE27D-75BE-0543-9EA5-86FE9A2CD521}"/>
              </a:ext>
            </a:extLst>
          </p:cNvPr>
          <p:cNvSpPr/>
          <p:nvPr/>
        </p:nvSpPr>
        <p:spPr>
          <a:xfrm>
            <a:off x="20133575" y="4573236"/>
            <a:ext cx="2228976" cy="7166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TDW</a:t>
            </a:r>
            <a:endParaRPr lang="zh-CN" altLang="en-US" sz="28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6F2BB07-31A5-A64C-8AC6-47F5AB2BF359}"/>
              </a:ext>
            </a:extLst>
          </p:cNvPr>
          <p:cNvSpPr/>
          <p:nvPr/>
        </p:nvSpPr>
        <p:spPr>
          <a:xfrm>
            <a:off x="20129376" y="6506578"/>
            <a:ext cx="2228976" cy="7616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zh-CN" altLang="en-US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订阅方系统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1D265880-CE9F-DF48-9563-9402E19B0E66}"/>
              </a:ext>
            </a:extLst>
          </p:cNvPr>
          <p:cNvSpPr/>
          <p:nvPr/>
        </p:nvSpPr>
        <p:spPr>
          <a:xfrm>
            <a:off x="20133575" y="5491386"/>
            <a:ext cx="2228976" cy="6845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pPr defTabSz="1828800"/>
            <a:r>
              <a:rPr lang="en-US" altLang="zh-CN" sz="2800" dirty="0">
                <a:solidFill>
                  <a:srgbClr val="000000"/>
                </a:solidFill>
                <a:latin typeface="微软雅黑" charset="0"/>
                <a:ea typeface="微软雅黑" charset="0"/>
                <a:sym typeface="Helvetica Neue Medium"/>
              </a:rPr>
              <a:t>ES</a:t>
            </a:r>
            <a:endParaRPr lang="zh-CN" altLang="en-US" sz="2800" dirty="0">
              <a:solidFill>
                <a:srgbClr val="000000"/>
              </a:solidFill>
              <a:latin typeface="微软雅黑" charset="0"/>
              <a:ea typeface="微软雅黑" charset="0"/>
              <a:sym typeface="Helvetica Neue Medium"/>
            </a:endParaRPr>
          </a:p>
        </p:txBody>
      </p:sp>
      <p:sp>
        <p:nvSpPr>
          <p:cNvPr id="87" name="圆角矩形 35">
            <a:extLst>
              <a:ext uri="{FF2B5EF4-FFF2-40B4-BE49-F238E27FC236}">
                <a16:creationId xmlns:a16="http://schemas.microsoft.com/office/drawing/2014/main" id="{1619A868-39D0-4A4B-B20E-20033E63BF7D}"/>
              </a:ext>
            </a:extLst>
          </p:cNvPr>
          <p:cNvSpPr/>
          <p:nvPr/>
        </p:nvSpPr>
        <p:spPr>
          <a:xfrm>
            <a:off x="19769315" y="2877146"/>
            <a:ext cx="2909999" cy="4977080"/>
          </a:xfrm>
          <a:prstGeom prst="roundRect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88" name="肘形连接符 17">
            <a:extLst>
              <a:ext uri="{FF2B5EF4-FFF2-40B4-BE49-F238E27FC236}">
                <a16:creationId xmlns:a16="http://schemas.microsoft.com/office/drawing/2014/main" id="{EB0FA43A-C2D0-154D-A450-816438068760}"/>
              </a:ext>
            </a:extLst>
          </p:cNvPr>
          <p:cNvCxnSpPr>
            <a:cxnSpLocks/>
            <a:stCxn id="74" idx="0"/>
            <a:endCxn id="106" idx="0"/>
          </p:cNvCxnSpPr>
          <p:nvPr/>
        </p:nvCxnSpPr>
        <p:spPr>
          <a:xfrm rot="5400000" flipH="1" flipV="1">
            <a:off x="9069696" y="-3611105"/>
            <a:ext cx="2105294" cy="15081797"/>
          </a:xfrm>
          <a:prstGeom prst="bentConnector3">
            <a:avLst>
              <a:gd name="adj1" fmla="val 119002"/>
            </a:avLst>
          </a:prstGeom>
          <a:noFill/>
          <a:ln w="508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直线箭头连接符 44">
            <a:extLst>
              <a:ext uri="{FF2B5EF4-FFF2-40B4-BE49-F238E27FC236}">
                <a16:creationId xmlns:a16="http://schemas.microsoft.com/office/drawing/2014/main" id="{9A3C63FD-E7EC-524E-AEAC-319C260520DE}"/>
              </a:ext>
            </a:extLst>
          </p:cNvPr>
          <p:cNvCxnSpPr>
            <a:cxnSpLocks/>
            <a:stCxn id="81" idx="2"/>
            <a:endCxn id="82" idx="0"/>
          </p:cNvCxnSpPr>
          <p:nvPr/>
        </p:nvCxnSpPr>
        <p:spPr>
          <a:xfrm flipH="1">
            <a:off x="13973496" y="5776190"/>
            <a:ext cx="1" cy="773823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0" name="圆角矩形 47">
            <a:extLst>
              <a:ext uri="{FF2B5EF4-FFF2-40B4-BE49-F238E27FC236}">
                <a16:creationId xmlns:a16="http://schemas.microsoft.com/office/drawing/2014/main" id="{12E60037-9EC9-014E-89BB-F0B2A901A160}"/>
              </a:ext>
            </a:extLst>
          </p:cNvPr>
          <p:cNvSpPr/>
          <p:nvPr/>
        </p:nvSpPr>
        <p:spPr>
          <a:xfrm>
            <a:off x="7675311" y="4556596"/>
            <a:ext cx="4203071" cy="3203970"/>
          </a:xfrm>
          <a:prstGeom prst="roundRect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91" name="直线箭头连接符 48">
            <a:extLst>
              <a:ext uri="{FF2B5EF4-FFF2-40B4-BE49-F238E27FC236}">
                <a16:creationId xmlns:a16="http://schemas.microsoft.com/office/drawing/2014/main" id="{C2C33841-889D-6B40-B8B3-7AEFDA25D736}"/>
              </a:ext>
            </a:extLst>
          </p:cNvPr>
          <p:cNvCxnSpPr>
            <a:cxnSpLocks/>
          </p:cNvCxnSpPr>
          <p:nvPr/>
        </p:nvCxnSpPr>
        <p:spPr>
          <a:xfrm>
            <a:off x="11878382" y="5224505"/>
            <a:ext cx="1090009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线箭头连接符 49">
            <a:extLst>
              <a:ext uri="{FF2B5EF4-FFF2-40B4-BE49-F238E27FC236}">
                <a16:creationId xmlns:a16="http://schemas.microsoft.com/office/drawing/2014/main" id="{0499BB90-A9B6-E541-A410-C3FC94E3E7C9}"/>
              </a:ext>
            </a:extLst>
          </p:cNvPr>
          <p:cNvCxnSpPr>
            <a:cxnSpLocks/>
            <a:stCxn id="74" idx="3"/>
            <a:endCxn id="77" idx="1"/>
          </p:cNvCxnSpPr>
          <p:nvPr/>
        </p:nvCxnSpPr>
        <p:spPr>
          <a:xfrm>
            <a:off x="4267488" y="5379315"/>
            <a:ext cx="442231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3" name="直线箭头连接符 53">
            <a:extLst>
              <a:ext uri="{FF2B5EF4-FFF2-40B4-BE49-F238E27FC236}">
                <a16:creationId xmlns:a16="http://schemas.microsoft.com/office/drawing/2014/main" id="{405515C4-9CD2-924B-AD22-2D414EBB48D1}"/>
              </a:ext>
            </a:extLst>
          </p:cNvPr>
          <p:cNvCxnSpPr>
            <a:cxnSpLocks/>
            <a:stCxn id="77" idx="3"/>
          </p:cNvCxnSpPr>
          <p:nvPr/>
        </p:nvCxnSpPr>
        <p:spPr>
          <a:xfrm>
            <a:off x="6719929" y="5379315"/>
            <a:ext cx="974432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圆角矩形 3">
            <a:extLst>
              <a:ext uri="{FF2B5EF4-FFF2-40B4-BE49-F238E27FC236}">
                <a16:creationId xmlns:a16="http://schemas.microsoft.com/office/drawing/2014/main" id="{EEA877B5-8602-F94B-88B2-1CB266F8B4D0}"/>
              </a:ext>
            </a:extLst>
          </p:cNvPr>
          <p:cNvSpPr/>
          <p:nvPr/>
        </p:nvSpPr>
        <p:spPr>
          <a:xfrm>
            <a:off x="12998802" y="3424906"/>
            <a:ext cx="2010210" cy="7937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同步配置</a:t>
            </a:r>
          </a:p>
        </p:txBody>
      </p:sp>
      <p:cxnSp>
        <p:nvCxnSpPr>
          <p:cNvPr id="95" name="直线箭头连接符 65">
            <a:extLst>
              <a:ext uri="{FF2B5EF4-FFF2-40B4-BE49-F238E27FC236}">
                <a16:creationId xmlns:a16="http://schemas.microsoft.com/office/drawing/2014/main" id="{B06D2333-2BC7-A947-9A00-5BE4EB0D35CA}"/>
              </a:ext>
            </a:extLst>
          </p:cNvPr>
          <p:cNvCxnSpPr>
            <a:cxnSpLocks/>
          </p:cNvCxnSpPr>
          <p:nvPr/>
        </p:nvCxnSpPr>
        <p:spPr>
          <a:xfrm>
            <a:off x="14004055" y="4218656"/>
            <a:ext cx="0" cy="757433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6" name="圆角矩形 3">
            <a:extLst>
              <a:ext uri="{FF2B5EF4-FFF2-40B4-BE49-F238E27FC236}">
                <a16:creationId xmlns:a16="http://schemas.microsoft.com/office/drawing/2014/main" id="{4FA63529-56C0-9746-8E4F-F654C726CD9C}"/>
              </a:ext>
            </a:extLst>
          </p:cNvPr>
          <p:cNvSpPr/>
          <p:nvPr/>
        </p:nvSpPr>
        <p:spPr>
          <a:xfrm>
            <a:off x="4709719" y="3424906"/>
            <a:ext cx="2010210" cy="7937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zh-CN" altLang="en-US" sz="27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ea"/>
              </a:rPr>
              <a:t>分流配置</a:t>
            </a:r>
          </a:p>
        </p:txBody>
      </p:sp>
      <p:cxnSp>
        <p:nvCxnSpPr>
          <p:cNvPr id="97" name="直线箭头连接符 65">
            <a:extLst>
              <a:ext uri="{FF2B5EF4-FFF2-40B4-BE49-F238E27FC236}">
                <a16:creationId xmlns:a16="http://schemas.microsoft.com/office/drawing/2014/main" id="{F21FDF3A-9D61-D34D-A102-A3BF7579CD2F}"/>
              </a:ext>
            </a:extLst>
          </p:cNvPr>
          <p:cNvCxnSpPr>
            <a:cxnSpLocks/>
            <a:stCxn id="96" idx="2"/>
          </p:cNvCxnSpPr>
          <p:nvPr/>
        </p:nvCxnSpPr>
        <p:spPr>
          <a:xfrm>
            <a:off x="5714824" y="4218656"/>
            <a:ext cx="0" cy="848987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直线箭头连接符 48">
            <a:extLst>
              <a:ext uri="{FF2B5EF4-FFF2-40B4-BE49-F238E27FC236}">
                <a16:creationId xmlns:a16="http://schemas.microsoft.com/office/drawing/2014/main" id="{DE98E3F6-9EAE-4B4D-94AF-D2E9DA65FE76}"/>
              </a:ext>
            </a:extLst>
          </p:cNvPr>
          <p:cNvCxnSpPr>
            <a:cxnSpLocks/>
          </p:cNvCxnSpPr>
          <p:nvPr/>
        </p:nvCxnSpPr>
        <p:spPr>
          <a:xfrm flipH="1">
            <a:off x="11878382" y="5752144"/>
            <a:ext cx="1090009" cy="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9" name="TextBox 8">
            <a:extLst>
              <a:ext uri="{FF2B5EF4-FFF2-40B4-BE49-F238E27FC236}">
                <a16:creationId xmlns:a16="http://schemas.microsoft.com/office/drawing/2014/main" id="{7336F51A-C62A-EB48-8A64-C225F4C39E72}"/>
              </a:ext>
            </a:extLst>
          </p:cNvPr>
          <p:cNvSpPr txBox="1"/>
          <p:nvPr/>
        </p:nvSpPr>
        <p:spPr>
          <a:xfrm>
            <a:off x="11961250" y="5910383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过载降级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100" name="TextBox 45">
            <a:extLst>
              <a:ext uri="{FF2B5EF4-FFF2-40B4-BE49-F238E27FC236}">
                <a16:creationId xmlns:a16="http://schemas.microsoft.com/office/drawing/2014/main" id="{82EC2375-E920-4844-A3B4-FD784FD8F188}"/>
              </a:ext>
            </a:extLst>
          </p:cNvPr>
          <p:cNvSpPr txBox="1"/>
          <p:nvPr/>
        </p:nvSpPr>
        <p:spPr>
          <a:xfrm>
            <a:off x="11863325" y="4613170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优先同步</a:t>
            </a:r>
          </a:p>
        </p:txBody>
      </p:sp>
      <p:sp>
        <p:nvSpPr>
          <p:cNvPr id="101" name="TextBox 92">
            <a:extLst>
              <a:ext uri="{FF2B5EF4-FFF2-40B4-BE49-F238E27FC236}">
                <a16:creationId xmlns:a16="http://schemas.microsoft.com/office/drawing/2014/main" id="{3123E0A6-6817-9147-8A4D-0F8D93D5DCCF}"/>
              </a:ext>
            </a:extLst>
          </p:cNvPr>
          <p:cNvSpPr txBox="1"/>
          <p:nvPr/>
        </p:nvSpPr>
        <p:spPr>
          <a:xfrm>
            <a:off x="9055419" y="2601357"/>
            <a:ext cx="133369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幂等覆盖</a:t>
            </a:r>
          </a:p>
        </p:txBody>
      </p:sp>
      <p:sp>
        <p:nvSpPr>
          <p:cNvPr id="102" name="圆角矩形 3">
            <a:extLst>
              <a:ext uri="{FF2B5EF4-FFF2-40B4-BE49-F238E27FC236}">
                <a16:creationId xmlns:a16="http://schemas.microsoft.com/office/drawing/2014/main" id="{C16A1384-9E99-6A4A-A774-60B39C63DD38}"/>
              </a:ext>
            </a:extLst>
          </p:cNvPr>
          <p:cNvSpPr/>
          <p:nvPr/>
        </p:nvSpPr>
        <p:spPr>
          <a:xfrm>
            <a:off x="16587288" y="3597213"/>
            <a:ext cx="2010210" cy="71669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sym typeface="+mn-ea"/>
              </a:rPr>
              <a:t>adaptor</a:t>
            </a:r>
            <a:endParaRPr lang="zh-CN" altLang="en-US" sz="27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103" name="圆角矩形 3">
            <a:extLst>
              <a:ext uri="{FF2B5EF4-FFF2-40B4-BE49-F238E27FC236}">
                <a16:creationId xmlns:a16="http://schemas.microsoft.com/office/drawing/2014/main" id="{C7E0C42D-FC43-4B41-80E7-14C734819970}"/>
              </a:ext>
            </a:extLst>
          </p:cNvPr>
          <p:cNvSpPr/>
          <p:nvPr/>
        </p:nvSpPr>
        <p:spPr>
          <a:xfrm>
            <a:off x="16566083" y="4569288"/>
            <a:ext cx="2010210" cy="71669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sym typeface="+mn-ea"/>
              </a:rPr>
              <a:t>adaptor</a:t>
            </a:r>
            <a:endParaRPr lang="zh-CN" altLang="en-US" sz="27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104" name="圆角矩形 3">
            <a:extLst>
              <a:ext uri="{FF2B5EF4-FFF2-40B4-BE49-F238E27FC236}">
                <a16:creationId xmlns:a16="http://schemas.microsoft.com/office/drawing/2014/main" id="{E02999D5-589B-224B-9164-D5C38D92C928}"/>
              </a:ext>
            </a:extLst>
          </p:cNvPr>
          <p:cNvSpPr/>
          <p:nvPr/>
        </p:nvSpPr>
        <p:spPr>
          <a:xfrm>
            <a:off x="16590711" y="5536110"/>
            <a:ext cx="2010210" cy="71669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sym typeface="+mn-ea"/>
              </a:rPr>
              <a:t>adaptor</a:t>
            </a:r>
            <a:endParaRPr lang="zh-CN" altLang="en-US" sz="27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105" name="圆角矩形 3">
            <a:extLst>
              <a:ext uri="{FF2B5EF4-FFF2-40B4-BE49-F238E27FC236}">
                <a16:creationId xmlns:a16="http://schemas.microsoft.com/office/drawing/2014/main" id="{ED4B464F-5B9A-574A-BDC6-011E3C93035A}"/>
              </a:ext>
            </a:extLst>
          </p:cNvPr>
          <p:cNvSpPr/>
          <p:nvPr/>
        </p:nvSpPr>
        <p:spPr>
          <a:xfrm>
            <a:off x="16555615" y="6527560"/>
            <a:ext cx="2010210" cy="71669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ctr" anchorCtr="0" compatLnSpc="1">
            <a:noAutofit/>
          </a:bodyPr>
          <a:lstStyle/>
          <a:p>
            <a:r>
              <a:rPr lang="en-US" altLang="zh-CN" sz="2700" dirty="0">
                <a:solidFill>
                  <a:srgbClr val="000000"/>
                </a:solidFill>
                <a:sym typeface="+mn-ea"/>
              </a:rPr>
              <a:t>adaptor</a:t>
            </a:r>
            <a:endParaRPr lang="zh-CN" altLang="en-US" sz="2700" dirty="0">
              <a:solidFill>
                <a:srgbClr val="000000"/>
              </a:solidFill>
              <a:sym typeface="+mn-ea"/>
            </a:endParaRPr>
          </a:p>
        </p:txBody>
      </p:sp>
      <p:sp>
        <p:nvSpPr>
          <p:cNvPr id="106" name="圆角矩形 35">
            <a:extLst>
              <a:ext uri="{FF2B5EF4-FFF2-40B4-BE49-F238E27FC236}">
                <a16:creationId xmlns:a16="http://schemas.microsoft.com/office/drawing/2014/main" id="{91453A76-276D-524B-BCF6-F54DAFCE068E}"/>
              </a:ext>
            </a:extLst>
          </p:cNvPr>
          <p:cNvSpPr/>
          <p:nvPr/>
        </p:nvSpPr>
        <p:spPr>
          <a:xfrm>
            <a:off x="16208242" y="2877146"/>
            <a:ext cx="2909999" cy="4977080"/>
          </a:xfrm>
          <a:prstGeom prst="roundRect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ys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107" name="直线箭头连接符 48">
            <a:extLst>
              <a:ext uri="{FF2B5EF4-FFF2-40B4-BE49-F238E27FC236}">
                <a16:creationId xmlns:a16="http://schemas.microsoft.com/office/drawing/2014/main" id="{61110B79-55D7-A449-A205-9807894423D5}"/>
              </a:ext>
            </a:extLst>
          </p:cNvPr>
          <p:cNvCxnSpPr>
            <a:cxnSpLocks/>
          </p:cNvCxnSpPr>
          <p:nvPr/>
        </p:nvCxnSpPr>
        <p:spPr>
          <a:xfrm flipV="1">
            <a:off x="14984238" y="4013820"/>
            <a:ext cx="1581845" cy="1400551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8" name="直线箭头连接符 48">
            <a:extLst>
              <a:ext uri="{FF2B5EF4-FFF2-40B4-BE49-F238E27FC236}">
                <a16:creationId xmlns:a16="http://schemas.microsoft.com/office/drawing/2014/main" id="{37CF46AC-E6F1-484E-94BE-B395EEB352DB}"/>
              </a:ext>
            </a:extLst>
          </p:cNvPr>
          <p:cNvCxnSpPr>
            <a:cxnSpLocks/>
            <a:stCxn id="81" idx="3"/>
            <a:endCxn id="103" idx="1"/>
          </p:cNvCxnSpPr>
          <p:nvPr/>
        </p:nvCxnSpPr>
        <p:spPr>
          <a:xfrm flipV="1">
            <a:off x="14978602" y="4927635"/>
            <a:ext cx="1587481" cy="45168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直线箭头连接符 48">
            <a:extLst>
              <a:ext uri="{FF2B5EF4-FFF2-40B4-BE49-F238E27FC236}">
                <a16:creationId xmlns:a16="http://schemas.microsoft.com/office/drawing/2014/main" id="{450A5A30-55FD-4543-BBB1-C2C207DF02BD}"/>
              </a:ext>
            </a:extLst>
          </p:cNvPr>
          <p:cNvCxnSpPr>
            <a:cxnSpLocks/>
            <a:stCxn id="81" idx="3"/>
            <a:endCxn id="104" idx="1"/>
          </p:cNvCxnSpPr>
          <p:nvPr/>
        </p:nvCxnSpPr>
        <p:spPr>
          <a:xfrm>
            <a:off x="14978602" y="5379315"/>
            <a:ext cx="1612109" cy="515142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0" name="直线箭头连接符 48">
            <a:extLst>
              <a:ext uri="{FF2B5EF4-FFF2-40B4-BE49-F238E27FC236}">
                <a16:creationId xmlns:a16="http://schemas.microsoft.com/office/drawing/2014/main" id="{D94A66B3-FF5C-5C41-9AA9-F6B60AFACCF7}"/>
              </a:ext>
            </a:extLst>
          </p:cNvPr>
          <p:cNvCxnSpPr>
            <a:cxnSpLocks/>
            <a:stCxn id="81" idx="3"/>
          </p:cNvCxnSpPr>
          <p:nvPr/>
        </p:nvCxnSpPr>
        <p:spPr>
          <a:xfrm>
            <a:off x="14978602" y="5379315"/>
            <a:ext cx="1608686" cy="1567573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直线箭头连接符 48">
            <a:extLst>
              <a:ext uri="{FF2B5EF4-FFF2-40B4-BE49-F238E27FC236}">
                <a16:creationId xmlns:a16="http://schemas.microsoft.com/office/drawing/2014/main" id="{0A2A6A1B-1DA4-AA4C-8692-08C9B8C9AD28}"/>
              </a:ext>
            </a:extLst>
          </p:cNvPr>
          <p:cNvCxnSpPr>
            <a:cxnSpLocks/>
            <a:stCxn id="102" idx="3"/>
            <a:endCxn id="83" idx="1"/>
          </p:cNvCxnSpPr>
          <p:nvPr/>
        </p:nvCxnSpPr>
        <p:spPr>
          <a:xfrm>
            <a:off x="18597498" y="3955560"/>
            <a:ext cx="1536077" cy="722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2" name="直线箭头连接符 48">
            <a:extLst>
              <a:ext uri="{FF2B5EF4-FFF2-40B4-BE49-F238E27FC236}">
                <a16:creationId xmlns:a16="http://schemas.microsoft.com/office/drawing/2014/main" id="{9B6CFF5B-71E9-A44E-8968-7C5DE7372B18}"/>
              </a:ext>
            </a:extLst>
          </p:cNvPr>
          <p:cNvCxnSpPr>
            <a:cxnSpLocks/>
            <a:stCxn id="103" idx="3"/>
            <a:endCxn id="84" idx="1"/>
          </p:cNvCxnSpPr>
          <p:nvPr/>
        </p:nvCxnSpPr>
        <p:spPr>
          <a:xfrm>
            <a:off x="18576293" y="4927635"/>
            <a:ext cx="1557282" cy="3947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3" name="直线箭头连接符 48">
            <a:extLst>
              <a:ext uri="{FF2B5EF4-FFF2-40B4-BE49-F238E27FC236}">
                <a16:creationId xmlns:a16="http://schemas.microsoft.com/office/drawing/2014/main" id="{D822EACF-9F27-484A-8939-7326D493F164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18600921" y="5894457"/>
            <a:ext cx="1532654" cy="23130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4" name="直线箭头连接符 48">
            <a:extLst>
              <a:ext uri="{FF2B5EF4-FFF2-40B4-BE49-F238E27FC236}">
                <a16:creationId xmlns:a16="http://schemas.microsoft.com/office/drawing/2014/main" id="{DE4FD6B3-C4F0-2544-861C-DDEE0F0D63DA}"/>
              </a:ext>
            </a:extLst>
          </p:cNvPr>
          <p:cNvCxnSpPr>
            <a:cxnSpLocks/>
            <a:stCxn id="105" idx="3"/>
            <a:endCxn id="85" idx="1"/>
          </p:cNvCxnSpPr>
          <p:nvPr/>
        </p:nvCxnSpPr>
        <p:spPr>
          <a:xfrm>
            <a:off x="18565825" y="6885907"/>
            <a:ext cx="1563551" cy="1473"/>
          </a:xfrm>
          <a:prstGeom prst="straightConnector1">
            <a:avLst/>
          </a:prstGeom>
          <a:noFill/>
          <a:ln w="50800" cap="flat">
            <a:solidFill>
              <a:schemeClr val="tx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5" name="TextBox 45">
            <a:extLst>
              <a:ext uri="{FF2B5EF4-FFF2-40B4-BE49-F238E27FC236}">
                <a16:creationId xmlns:a16="http://schemas.microsoft.com/office/drawing/2014/main" id="{3A24D844-1E74-4543-B85F-832F983DAC23}"/>
              </a:ext>
            </a:extLst>
          </p:cNvPr>
          <p:cNvSpPr txBox="1"/>
          <p:nvPr/>
        </p:nvSpPr>
        <p:spPr>
          <a:xfrm>
            <a:off x="14995035" y="6638595"/>
            <a:ext cx="9886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一致性</a:t>
            </a:r>
            <a:r>
              <a:rPr kumimoji="0" lang="en-US" altLang="zh-CN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hash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4F9B1B2-924E-9F48-BB52-A1CE85242062}"/>
              </a:ext>
            </a:extLst>
          </p:cNvPr>
          <p:cNvGrpSpPr/>
          <p:nvPr/>
        </p:nvGrpSpPr>
        <p:grpSpPr>
          <a:xfrm>
            <a:off x="13713382" y="10399098"/>
            <a:ext cx="8335108" cy="2061921"/>
            <a:chOff x="12748182" y="10201758"/>
            <a:chExt cx="8335108" cy="2061921"/>
          </a:xfrm>
        </p:grpSpPr>
        <p:sp>
          <p:nvSpPr>
            <p:cNvPr id="118" name="圆角矩形 117">
              <a:extLst>
                <a:ext uri="{FF2B5EF4-FFF2-40B4-BE49-F238E27FC236}">
                  <a16:creationId xmlns:a16="http://schemas.microsoft.com/office/drawing/2014/main" id="{7E5702CC-93DD-1C4A-9346-6D3172FD6B4C}"/>
                </a:ext>
              </a:extLst>
            </p:cNvPr>
            <p:cNvSpPr/>
            <p:nvPr/>
          </p:nvSpPr>
          <p:spPr>
            <a:xfrm>
              <a:off x="12748182" y="10201758"/>
              <a:ext cx="8335108" cy="2061921"/>
            </a:xfrm>
            <a:prstGeom prst="roundRect">
              <a:avLst/>
            </a:prstGeom>
            <a:solidFill>
              <a:srgbClr val="C1E1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6" name="文本框 115">
              <a:extLst>
                <a:ext uri="{FF2B5EF4-FFF2-40B4-BE49-F238E27FC236}">
                  <a16:creationId xmlns:a16="http://schemas.microsoft.com/office/drawing/2014/main" id="{ECC7AEEC-15FB-A348-A248-98E91635F54C}"/>
                </a:ext>
              </a:extLst>
            </p:cNvPr>
            <p:cNvSpPr txBox="1"/>
            <p:nvPr/>
          </p:nvSpPr>
          <p:spPr>
            <a:xfrm>
              <a:off x="13197023" y="10454807"/>
              <a:ext cx="923330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32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+mn-cs"/>
                </a:rPr>
                <a:t>小结</a:t>
              </a:r>
            </a:p>
          </p:txBody>
        </p:sp>
        <p:sp>
          <p:nvSpPr>
            <p:cNvPr id="117" name="文本框 116">
              <a:extLst>
                <a:ext uri="{FF2B5EF4-FFF2-40B4-BE49-F238E27FC236}">
                  <a16:creationId xmlns:a16="http://schemas.microsoft.com/office/drawing/2014/main" id="{3A75CD01-3FC2-4A4F-A6D8-955EEDD26C03}"/>
                </a:ext>
              </a:extLst>
            </p:cNvPr>
            <p:cNvSpPr txBox="1"/>
            <p:nvPr/>
          </p:nvSpPr>
          <p:spPr>
            <a:xfrm>
              <a:off x="13224021" y="11234207"/>
              <a:ext cx="7383431" cy="5950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algn="l"/>
              <a:r>
                <a:rPr lang="zh-CN" altLang="en-US" sz="3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使用消息驱动方式</a:t>
              </a:r>
              <a:r>
                <a:rPr lang="en-US" altLang="zh-CN" sz="3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+</a:t>
              </a:r>
              <a:r>
                <a:rPr lang="zh-CN" altLang="en-US" sz="32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同步队列区分优先级</a:t>
              </a: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B4F97F5-4BC1-2946-B1B9-27A457A11C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201" y="8320966"/>
            <a:ext cx="10185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16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220" name="版式设计…"/>
          <p:cNvSpPr txBox="1">
            <a:spLocks noGrp="1"/>
          </p:cNvSpPr>
          <p:nvPr>
            <p:ph type="body" sz="half" idx="4294967295"/>
          </p:nvPr>
        </p:nvSpPr>
        <p:spPr>
          <a:xfrm>
            <a:off x="1402660" y="2758198"/>
            <a:ext cx="10969021" cy="9238192"/>
          </a:xfrm>
          <a:prstGeom prst="rect">
            <a:avLst/>
          </a:prstGeom>
        </p:spPr>
        <p:txBody>
          <a:bodyPr/>
          <a:lstStyle/>
          <a:p>
            <a:pPr marL="422030" indent="-422030">
              <a:defRPr sz="4200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个人简介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22030" indent="-422030">
              <a:defRPr sz="4200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项目介绍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22030" indent="-422030">
              <a:defRPr sz="4200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项目设计</a:t>
            </a:r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22030" indent="-422030">
              <a:defRPr sz="4200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项目总结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422030" indent="-422030">
              <a:defRPr sz="4200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附录</a:t>
            </a:r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1" name="目录"/>
          <p:cNvSpPr txBox="1">
            <a:spLocks noGrp="1"/>
          </p:cNvSpPr>
          <p:nvPr>
            <p:ph type="title"/>
          </p:nvPr>
        </p:nvSpPr>
        <p:spPr>
          <a:xfrm>
            <a:off x="1404777" y="1582075"/>
            <a:ext cx="12251721" cy="812801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目录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 dirty="0"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项目设计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3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3293921" y="521502"/>
            <a:ext cx="560930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统一数据存储服务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6" name="内页标题，建议30字以内…">
            <a:extLst>
              <a:ext uri="{FF2B5EF4-FFF2-40B4-BE49-F238E27FC236}">
                <a16:creationId xmlns:a16="http://schemas.microsoft.com/office/drawing/2014/main" id="{C8C9C14F-1F9C-BC40-B4BF-D0F855AC1537}"/>
              </a:ext>
            </a:extLst>
          </p:cNvPr>
          <p:cNvSpPr txBox="1"/>
          <p:nvPr/>
        </p:nvSpPr>
        <p:spPr>
          <a:xfrm>
            <a:off x="895401" y="1735068"/>
            <a:ext cx="4996023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endParaRPr lang="zh-CN" altLang="en-US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30" name="内页标题，建议30字以内…">
            <a:extLst>
              <a:ext uri="{FF2B5EF4-FFF2-40B4-BE49-F238E27FC236}">
                <a16:creationId xmlns:a16="http://schemas.microsoft.com/office/drawing/2014/main" id="{E9E45B1A-7B0B-5548-8753-6D8CDE8A7FAD}"/>
              </a:ext>
            </a:extLst>
          </p:cNvPr>
          <p:cNvSpPr txBox="1"/>
          <p:nvPr/>
        </p:nvSpPr>
        <p:spPr>
          <a:xfrm>
            <a:off x="895401" y="6955011"/>
            <a:ext cx="1776547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性能保证</a:t>
            </a:r>
          </a:p>
        </p:txBody>
      </p:sp>
      <p:sp>
        <p:nvSpPr>
          <p:cNvPr id="66" name="内页标题，建议30字以内…">
            <a:extLst>
              <a:ext uri="{FF2B5EF4-FFF2-40B4-BE49-F238E27FC236}">
                <a16:creationId xmlns:a16="http://schemas.microsoft.com/office/drawing/2014/main" id="{7351369A-0869-D942-AFF6-30E12AEE3008}"/>
              </a:ext>
            </a:extLst>
          </p:cNvPr>
          <p:cNvSpPr txBox="1"/>
          <p:nvPr/>
        </p:nvSpPr>
        <p:spPr>
          <a:xfrm>
            <a:off x="895401" y="1523848"/>
            <a:ext cx="2526672" cy="595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可靠性保证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D6A96F19-78AE-1E4A-91BB-7659929FCA8C}"/>
              </a:ext>
            </a:extLst>
          </p:cNvPr>
          <p:cNvSpPr txBox="1"/>
          <p:nvPr/>
        </p:nvSpPr>
        <p:spPr>
          <a:xfrm>
            <a:off x="895401" y="2333277"/>
            <a:ext cx="68784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Tdsql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主备同步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+Tidb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使用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raft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协议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E38BE289-8704-3342-96F3-AA4037B7F95B}"/>
              </a:ext>
            </a:extLst>
          </p:cNvPr>
          <p:cNvSpPr txBox="1"/>
          <p:nvPr/>
        </p:nvSpPr>
        <p:spPr>
          <a:xfrm>
            <a:off x="912994" y="4060726"/>
            <a:ext cx="112290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异步同步程序同步到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Tidb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作为异地容灾，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分钟内可以切换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AB8F376-B9C1-BA45-A23C-C65D4E97F177}"/>
              </a:ext>
            </a:extLst>
          </p:cNvPr>
          <p:cNvSpPr txBox="1"/>
          <p:nvPr/>
        </p:nvSpPr>
        <p:spPr>
          <a:xfrm>
            <a:off x="912994" y="5052515"/>
            <a:ext cx="64248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虫洞集群多副本保证数据不丢失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075C834-25D9-3F4D-AF8A-2FA89C8EAB08}"/>
              </a:ext>
            </a:extLst>
          </p:cNvPr>
          <p:cNvSpPr txBox="1"/>
          <p:nvPr/>
        </p:nvSpPr>
        <p:spPr>
          <a:xfrm>
            <a:off x="895401" y="5956858"/>
            <a:ext cx="13811473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失败消息发送到阿塔系统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，引入旁路系统尽可能减少极端故障造成的影响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33DE8F-D0ED-CB4B-AC4A-81CB6822EB5E}"/>
              </a:ext>
            </a:extLst>
          </p:cNvPr>
          <p:cNvSpPr txBox="1"/>
          <p:nvPr/>
        </p:nvSpPr>
        <p:spPr>
          <a:xfrm>
            <a:off x="912994" y="7764993"/>
            <a:ext cx="17312432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服务在运行过程中需要频繁调用元数据信息（字段信息、鉴权频控信息、路由信息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），因此</a:t>
            </a: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将元数据加载到进程内缓存当中提高性能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19508FC-E8DF-4641-8E16-1D61969252B2}"/>
              </a:ext>
            </a:extLst>
          </p:cNvPr>
          <p:cNvSpPr txBox="1"/>
          <p:nvPr/>
        </p:nvSpPr>
        <p:spPr>
          <a:xfrm>
            <a:off x="912994" y="9158060"/>
            <a:ext cx="18686206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针对大流量调用的模块（鉴权模块、数据读写模块）进行池化处理，使用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连接池、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mysql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连接池</a:t>
            </a:r>
            <a:endParaRPr lang="en-US" altLang="zh-CN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redis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pipeline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技术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……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2FD6E12-F688-A344-9008-83947158DAC3}"/>
              </a:ext>
            </a:extLst>
          </p:cNvPr>
          <p:cNvSpPr txBox="1"/>
          <p:nvPr/>
        </p:nvSpPr>
        <p:spPr>
          <a:xfrm>
            <a:off x="912994" y="3156383"/>
            <a:ext cx="332783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按</a:t>
            </a:r>
            <a:r>
              <a:rPr kumimoji="0" lang="en-US" altLang="zh-CN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set</a:t>
            </a: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部署服务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EB14197-A456-3140-8491-9B2FBA8DE77C}"/>
              </a:ext>
            </a:extLst>
          </p:cNvPr>
          <p:cNvSpPr txBox="1"/>
          <p:nvPr/>
        </p:nvSpPr>
        <p:spPr>
          <a:xfrm>
            <a:off x="895401" y="10674324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可维护性保证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4D57B28-A30B-9647-A40B-937268FA6DC7}"/>
              </a:ext>
            </a:extLst>
          </p:cNvPr>
          <p:cNvSpPr txBox="1"/>
          <p:nvPr/>
        </p:nvSpPr>
        <p:spPr>
          <a:xfrm>
            <a:off x="912994" y="11481927"/>
            <a:ext cx="948657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上报关键流水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+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鹰眼，明确调用方以及调用全路径</a:t>
            </a:r>
          </a:p>
        </p:txBody>
      </p:sp>
    </p:spTree>
    <p:extLst>
      <p:ext uri="{BB962C8B-B14F-4D97-AF65-F5344CB8AC3E}">
        <p14:creationId xmlns:p14="http://schemas.microsoft.com/office/powerpoint/2010/main" val="638331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色彩体系"/>
          <p:cNvSpPr txBox="1">
            <a:spLocks noGrp="1"/>
          </p:cNvSpPr>
          <p:nvPr>
            <p:ph type="title"/>
          </p:nvPr>
        </p:nvSpPr>
        <p:spPr>
          <a:xfrm>
            <a:off x="3762808" y="2867686"/>
            <a:ext cx="17710474" cy="28516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080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项目总结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23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05" y="2878346"/>
            <a:ext cx="2191856" cy="1863307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0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240" name="2"/>
          <p:cNvSpPr txBox="1"/>
          <p:nvPr/>
        </p:nvSpPr>
        <p:spPr>
          <a:xfrm>
            <a:off x="961892" y="3066206"/>
            <a:ext cx="2326482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9000" b="1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</a:lstStyle>
          <a:p>
            <a:r>
              <a:rPr lang="en-US" altLang="zh-CN" dirty="0">
                <a:latin typeface="腾讯体 W7" panose="020C08030202040F0204" pitchFamily="34" charset="-122"/>
                <a:ea typeface="腾讯体 W7" panose="020C08030202040F0204" pitchFamily="34" charset="-122"/>
              </a:rPr>
              <a:t>4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2442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23" name="Picture 11" descr="page23image35025088">
            <a:extLst>
              <a:ext uri="{FF2B5EF4-FFF2-40B4-BE49-F238E27FC236}">
                <a16:creationId xmlns:a16="http://schemas.microsoft.com/office/drawing/2014/main" id="{027FF24A-9E2E-2A4C-8560-8DFB6F9A5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9383" y="3074270"/>
            <a:ext cx="5516531" cy="4246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page23image35025296">
            <a:extLst>
              <a:ext uri="{FF2B5EF4-FFF2-40B4-BE49-F238E27FC236}">
                <a16:creationId xmlns:a16="http://schemas.microsoft.com/office/drawing/2014/main" id="{FC63F1AE-DAEE-C844-84E8-3671625F2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9982" y="3772770"/>
            <a:ext cx="5516531" cy="353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项目总结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7" cy="469901"/>
            <a:chOff x="0" y="0"/>
            <a:chExt cx="737156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4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224137" y="1408421"/>
            <a:ext cx="3081914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优化效果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C75A7A-9DC2-B54E-8BDC-5E277EE14008}"/>
              </a:ext>
            </a:extLst>
          </p:cNvPr>
          <p:cNvSpPr txBox="1"/>
          <p:nvPr/>
        </p:nvSpPr>
        <p:spPr>
          <a:xfrm>
            <a:off x="406919" y="2402417"/>
            <a:ext cx="5397311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zh-CN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新服务 - 总请求量 </a:t>
            </a:r>
            <a:r>
              <a:rPr lang="en-US" altLang="zh-CN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/</a:t>
            </a:r>
            <a:r>
              <a:rPr lang="zh-CN" altLang="en-US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请求平均耗时</a:t>
            </a:r>
            <a:endParaRPr lang="zh-CN" altLang="zh-CN" sz="1200" dirty="0">
              <a:solidFill>
                <a:srgbClr val="000000"/>
              </a:solidFill>
              <a:latin typeface="TencentSans W7" panose="020C08030202040F0204" pitchFamily="34" charset="-122"/>
              <a:ea typeface="TencentSans W7" panose="020C08030202040F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BB5A731-1317-F341-B720-CE12A5713F2C}"/>
              </a:ext>
            </a:extLst>
          </p:cNvPr>
          <p:cNvSpPr txBox="1"/>
          <p:nvPr/>
        </p:nvSpPr>
        <p:spPr>
          <a:xfrm>
            <a:off x="10359383" y="2402417"/>
            <a:ext cx="481862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视频修改</a:t>
            </a:r>
            <a:r>
              <a:rPr lang="en" altLang="zh-CN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CGI – </a:t>
            </a:r>
            <a:r>
              <a:rPr lang="zh-CN" altLang="en-US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平均耗时对比 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C09344B5-F842-3143-8446-8528084AD532}"/>
              </a:ext>
            </a:extLst>
          </p:cNvPr>
          <p:cNvSpPr/>
          <p:nvPr/>
        </p:nvSpPr>
        <p:spPr>
          <a:xfrm>
            <a:off x="19777953" y="1408421"/>
            <a:ext cx="30748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24FD6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性能优化效果 </a:t>
            </a:r>
            <a:endParaRPr lang="zh-CN" altLang="en-US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E1EB155-E317-AB43-B9CC-AB5A48154259}"/>
              </a:ext>
            </a:extLst>
          </p:cNvPr>
          <p:cNvSpPr/>
          <p:nvPr/>
        </p:nvSpPr>
        <p:spPr>
          <a:xfrm>
            <a:off x="19777953" y="2577649"/>
            <a:ext cx="36519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* 平均接口耗时 </a:t>
            </a:r>
            <a:r>
              <a:rPr lang="en-US" altLang="zh-CN" sz="2800" dirty="0">
                <a:solidFill>
                  <a:srgbClr val="FF0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11</a:t>
            </a:r>
            <a:r>
              <a:rPr lang="en" altLang="zh-CN" sz="2800" dirty="0">
                <a:solidFill>
                  <a:srgbClr val="FF0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ms </a:t>
            </a:r>
            <a:endParaRPr lang="en" altLang="zh-CN" sz="28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F6DC028-C2DC-4D41-86B7-5FB5F77AE41C}"/>
              </a:ext>
            </a:extLst>
          </p:cNvPr>
          <p:cNvSpPr/>
          <p:nvPr/>
        </p:nvSpPr>
        <p:spPr>
          <a:xfrm>
            <a:off x="19777953" y="3869064"/>
            <a:ext cx="3432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* 视频修改接口耗时 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617F36F2-CA01-F740-8160-962C696984A4}"/>
              </a:ext>
            </a:extLst>
          </p:cNvPr>
          <p:cNvSpPr/>
          <p:nvPr/>
        </p:nvSpPr>
        <p:spPr>
          <a:xfrm>
            <a:off x="20004778" y="4665041"/>
            <a:ext cx="303480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solidFill>
                  <a:srgbClr val="000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200ms</a:t>
            </a:r>
            <a:r>
              <a:rPr lang="en" altLang="zh-CN" sz="2800" dirty="0">
                <a:solidFill>
                  <a:srgbClr val="51565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</a:t>
            </a:r>
            <a:r>
              <a:rPr lang="zh-CN" altLang="en-US" sz="2800" dirty="0">
                <a:solidFill>
                  <a:srgbClr val="51565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</a:t>
            </a:r>
            <a:r>
              <a:rPr lang="en" altLang="zh-CN" sz="2800" dirty="0">
                <a:solidFill>
                  <a:srgbClr val="FF0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40ms </a:t>
            </a:r>
            <a:endParaRPr lang="en" altLang="zh-CN" sz="2800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DBF797A3-1F16-F943-9F49-44257B76C3E5}"/>
              </a:ext>
            </a:extLst>
          </p:cNvPr>
          <p:cNvSpPr/>
          <p:nvPr/>
        </p:nvSpPr>
        <p:spPr>
          <a:xfrm>
            <a:off x="19744876" y="5819469"/>
            <a:ext cx="3432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solidFill>
                  <a:srgbClr val="000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* 数据更新成功率由 </a:t>
            </a:r>
            <a:endParaRPr lang="zh-CN" altLang="en-US" sz="2800" dirty="0">
              <a:solidFill>
                <a:srgbClr val="000000"/>
              </a:solidFill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9CE2AAE-25F0-B44C-8466-C9580BD18159}"/>
              </a:ext>
            </a:extLst>
          </p:cNvPr>
          <p:cNvSpPr/>
          <p:nvPr/>
        </p:nvSpPr>
        <p:spPr>
          <a:xfrm>
            <a:off x="20004778" y="6762477"/>
            <a:ext cx="33297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99.9%</a:t>
            </a:r>
            <a:r>
              <a:rPr lang="en-US" altLang="zh-CN" sz="2800" dirty="0">
                <a:solidFill>
                  <a:srgbClr val="51565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</a:t>
            </a:r>
            <a:r>
              <a:rPr lang="zh-CN" altLang="en-US" sz="2800" dirty="0">
                <a:solidFill>
                  <a:srgbClr val="51565E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     </a:t>
            </a:r>
            <a:r>
              <a:rPr lang="en-US" altLang="zh-CN" sz="2800" dirty="0">
                <a:solidFill>
                  <a:srgbClr val="FF0000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99.999% </a:t>
            </a:r>
            <a:endParaRPr lang="zh-CN" altLang="en-US" sz="2800" dirty="0"/>
          </a:p>
        </p:txBody>
      </p:sp>
      <p:sp>
        <p:nvSpPr>
          <p:cNvPr id="35" name="下箭头 34">
            <a:extLst>
              <a:ext uri="{FF2B5EF4-FFF2-40B4-BE49-F238E27FC236}">
                <a16:creationId xmlns:a16="http://schemas.microsoft.com/office/drawing/2014/main" id="{9F52A1D1-F73E-BC4C-A55C-5CD68A432CD4}"/>
              </a:ext>
            </a:extLst>
          </p:cNvPr>
          <p:cNvSpPr/>
          <p:nvPr/>
        </p:nvSpPr>
        <p:spPr>
          <a:xfrm>
            <a:off x="21399083" y="4638310"/>
            <a:ext cx="320634" cy="523220"/>
          </a:xfrm>
          <a:prstGeom prst="downArrow">
            <a:avLst/>
          </a:prstGeom>
          <a:solidFill>
            <a:srgbClr val="0252D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0" name="下箭头 49">
            <a:extLst>
              <a:ext uri="{FF2B5EF4-FFF2-40B4-BE49-F238E27FC236}">
                <a16:creationId xmlns:a16="http://schemas.microsoft.com/office/drawing/2014/main" id="{A3C15277-8046-A548-A8C1-3303BBD5DD8E}"/>
              </a:ext>
            </a:extLst>
          </p:cNvPr>
          <p:cNvSpPr/>
          <p:nvPr/>
        </p:nvSpPr>
        <p:spPr>
          <a:xfrm rot="10800000">
            <a:off x="21300734" y="6705275"/>
            <a:ext cx="320634" cy="523220"/>
          </a:xfrm>
          <a:prstGeom prst="downArrow">
            <a:avLst/>
          </a:prstGeom>
          <a:solidFill>
            <a:srgbClr val="0252D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908B4A7-3348-9F44-BEE9-04CF1A8E94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919" y="2980121"/>
            <a:ext cx="9662295" cy="419872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873261C-9948-EA4C-92C9-A17025067440}"/>
              </a:ext>
            </a:extLst>
          </p:cNvPr>
          <p:cNvSpPr txBox="1"/>
          <p:nvPr/>
        </p:nvSpPr>
        <p:spPr>
          <a:xfrm>
            <a:off x="765382" y="8272970"/>
            <a:ext cx="53091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跟开发</a:t>
            </a:r>
            <a:r>
              <a:rPr lang="en-US" altLang="zh-CN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产品确认读写字段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6EABEAF-93F4-1D47-B1FF-87292EE3853F}"/>
              </a:ext>
            </a:extLst>
          </p:cNvPr>
          <p:cNvSpPr txBox="1"/>
          <p:nvPr/>
        </p:nvSpPr>
        <p:spPr>
          <a:xfrm>
            <a:off x="3145648" y="10169152"/>
            <a:ext cx="283250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申请</a:t>
            </a:r>
            <a:r>
              <a:rPr lang="en-US" altLang="zh-CN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openApi</a:t>
            </a:r>
            <a:endParaRPr lang="zh-CN" altLang="en-US" dirty="0">
              <a:solidFill>
                <a:srgbClr val="000000"/>
              </a:solidFill>
              <a:latin typeface="TencentSans W7" panose="020C08030202040F0204" pitchFamily="34" charset="-122"/>
              <a:ea typeface="TencentSans W7" panose="020C08030202040F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342F60D-B4E5-0C4B-A437-8D2A3D66FCC7}"/>
              </a:ext>
            </a:extLst>
          </p:cNvPr>
          <p:cNvSpPr txBox="1"/>
          <p:nvPr/>
        </p:nvSpPr>
        <p:spPr>
          <a:xfrm>
            <a:off x="3105574" y="9255145"/>
            <a:ext cx="287258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确认读写接口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FA770C-4FCC-804D-A8E4-565D49512C40}"/>
              </a:ext>
            </a:extLst>
          </p:cNvPr>
          <p:cNvSpPr txBox="1"/>
          <p:nvPr/>
        </p:nvSpPr>
        <p:spPr>
          <a:xfrm>
            <a:off x="2638928" y="11093505"/>
            <a:ext cx="33342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开发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无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测试环境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ACD914-CF79-9049-BDB8-4B4504788D3C}"/>
              </a:ext>
            </a:extLst>
          </p:cNvPr>
          <p:cNvSpPr txBox="1"/>
          <p:nvPr/>
        </p:nvSpPr>
        <p:spPr>
          <a:xfrm>
            <a:off x="2638926" y="12082021"/>
            <a:ext cx="33342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无</a:t>
            </a: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鉴权频控流水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139F9C9-BEAB-F442-B2FB-5D5380A18C51}"/>
              </a:ext>
            </a:extLst>
          </p:cNvPr>
          <p:cNvSpPr txBox="1"/>
          <p:nvPr/>
        </p:nvSpPr>
        <p:spPr>
          <a:xfrm>
            <a:off x="6762485" y="9255145"/>
            <a:ext cx="4719241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通过统一接入平台订阅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F35E55A-89F7-904F-A44E-3F62AE119158}"/>
              </a:ext>
            </a:extLst>
          </p:cNvPr>
          <p:cNvSpPr txBox="1"/>
          <p:nvPr/>
        </p:nvSpPr>
        <p:spPr>
          <a:xfrm>
            <a:off x="6762485" y="11093505"/>
            <a:ext cx="5180905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开发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有测试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和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预发布</a:t>
            </a: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环境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BA85B0F-7A62-D34B-87E0-0AC705777CC1}"/>
              </a:ext>
            </a:extLst>
          </p:cNvPr>
          <p:cNvSpPr txBox="1"/>
          <p:nvPr/>
        </p:nvSpPr>
        <p:spPr>
          <a:xfrm>
            <a:off x="6762485" y="12067738"/>
            <a:ext cx="333424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有</a:t>
            </a: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鉴权频控流水</a:t>
            </a: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F971BB14-B8A3-3549-85FD-B68773ADBCF6}"/>
              </a:ext>
            </a:extLst>
          </p:cNvPr>
          <p:cNvSpPr/>
          <p:nvPr/>
        </p:nvSpPr>
        <p:spPr>
          <a:xfrm>
            <a:off x="6032856" y="8628269"/>
            <a:ext cx="465036" cy="1992723"/>
          </a:xfrm>
          <a:prstGeom prst="rightBrace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3A808896-D93F-C244-97F4-99701E9799C8}"/>
              </a:ext>
            </a:extLst>
          </p:cNvPr>
          <p:cNvCxnSpPr>
            <a:stCxn id="8" idx="3"/>
            <a:endCxn id="39" idx="1"/>
          </p:cNvCxnSpPr>
          <p:nvPr/>
        </p:nvCxnSpPr>
        <p:spPr>
          <a:xfrm>
            <a:off x="5973174" y="11421800"/>
            <a:ext cx="78931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51EBAB87-ACBE-1E4B-9042-B5A6DFE4907F}"/>
              </a:ext>
            </a:extLst>
          </p:cNvPr>
          <p:cNvCxnSpPr/>
          <p:nvPr/>
        </p:nvCxnSpPr>
        <p:spPr>
          <a:xfrm>
            <a:off x="5973173" y="12407909"/>
            <a:ext cx="789311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headEnd type="triangle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F29068E1-C084-444B-8D29-07964F6FE657}"/>
              </a:ext>
            </a:extLst>
          </p:cNvPr>
          <p:cNvSpPr txBox="1"/>
          <p:nvPr/>
        </p:nvSpPr>
        <p:spPr>
          <a:xfrm>
            <a:off x="14545452" y="9356923"/>
            <a:ext cx="6681316" cy="287258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系统管理总容量</a:t>
            </a:r>
            <a:r>
              <a:rPr lang="en-US" altLang="zh-CN" dirty="0">
                <a:solidFill>
                  <a:srgbClr val="FF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10TB+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峰值</a:t>
            </a:r>
            <a:r>
              <a:rPr lang="en-US" altLang="zh-CN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QPS</a:t>
            </a: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3W+</a:t>
            </a: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管理</a:t>
            </a:r>
            <a:r>
              <a:rPr lang="en-US" altLang="zh-CN" dirty="0">
                <a:solidFill>
                  <a:srgbClr val="FF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6</a:t>
            </a: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个数据源，</a:t>
            </a:r>
            <a:r>
              <a:rPr lang="zh-CN" altLang="en-US" dirty="0">
                <a:solidFill>
                  <a:srgbClr val="FF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近千</a:t>
            </a: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张表</a:t>
            </a:r>
            <a:endParaRPr lang="en-US" altLang="zh-CN" dirty="0">
              <a:solidFill>
                <a:srgbClr val="000000"/>
              </a:solidFill>
              <a:latin typeface="TencentSans W7" panose="020C08030202040F0204" pitchFamily="34" charset="-122"/>
              <a:ea typeface="TencentSans W7" panose="020C08030202040F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新增字段，路由配置</a:t>
            </a:r>
            <a:r>
              <a:rPr lang="zh-CN" altLang="en-US" dirty="0">
                <a:solidFill>
                  <a:srgbClr val="FF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秒级</a:t>
            </a:r>
            <a:r>
              <a:rPr lang="zh-CN" altLang="en-US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生效</a:t>
            </a:r>
            <a:endParaRPr lang="en-US" altLang="zh-CN" dirty="0">
              <a:solidFill>
                <a:srgbClr val="000000"/>
              </a:solidFill>
              <a:latin typeface="TencentSans W7" panose="020C08030202040F0204" pitchFamily="34" charset="-122"/>
              <a:ea typeface="TencentSans W7" panose="020C08030202040F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zh-CN" altLang="en-US" dirty="0">
              <a:solidFill>
                <a:srgbClr val="000000"/>
              </a:solidFill>
              <a:latin typeface="TencentSans W7" panose="020C08030202040F0204" pitchFamily="34" charset="-122"/>
              <a:ea typeface="TencentSans W7" panose="020C08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7754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499B6908-531B-A34D-AA6F-E556E79EBF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813023"/>
              </p:ext>
            </p:extLst>
          </p:nvPr>
        </p:nvGraphicFramePr>
        <p:xfrm>
          <a:off x="1318139" y="8502665"/>
          <a:ext cx="9411630" cy="44937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项目总结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7" cy="469901"/>
            <a:chOff x="0" y="0"/>
            <a:chExt cx="737156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4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60" y="1559983"/>
            <a:ext cx="311754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应用案例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42BC5580-CABA-4648-9488-17A98966CF13}"/>
              </a:ext>
            </a:extLst>
          </p:cNvPr>
          <p:cNvGrpSpPr/>
          <p:nvPr/>
        </p:nvGrpSpPr>
        <p:grpSpPr>
          <a:xfrm>
            <a:off x="673183" y="3433574"/>
            <a:ext cx="10405125" cy="4448365"/>
            <a:chOff x="1437023" y="6132195"/>
            <a:chExt cx="16960354" cy="51562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09973CE0-3D85-9A40-9861-C9989E364F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37023" y="6195695"/>
              <a:ext cx="6604000" cy="5092700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AB232AD-75AE-A84F-8B55-7B5E7BD9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08777" y="6132195"/>
              <a:ext cx="10388600" cy="515620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866C3A3-1E2F-9E46-91FF-4F4DFB720B96}"/>
              </a:ext>
            </a:extLst>
          </p:cNvPr>
          <p:cNvSpPr txBox="1"/>
          <p:nvPr/>
        </p:nvSpPr>
        <p:spPr>
          <a:xfrm>
            <a:off x="673183" y="2723985"/>
            <a:ext cx="189795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洗数据系统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70FF86F-9B7C-7B4B-AA12-524965BE0ACC}"/>
              </a:ext>
            </a:extLst>
          </p:cNvPr>
          <p:cNvSpPr txBox="1"/>
          <p:nvPr/>
        </p:nvSpPr>
        <p:spPr>
          <a:xfrm>
            <a:off x="11482753" y="2723984"/>
            <a:ext cx="153888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流水系统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B6685F-A01E-6740-B0B3-F4EC4EE814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2753" y="3410887"/>
            <a:ext cx="12059124" cy="44937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412EF6-D268-EF45-B195-3EE9416BB732}"/>
              </a:ext>
            </a:extLst>
          </p:cNvPr>
          <p:cNvSpPr txBox="1"/>
          <p:nvPr/>
        </p:nvSpPr>
        <p:spPr>
          <a:xfrm>
            <a:off x="673183" y="8281297"/>
            <a:ext cx="280204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zh-CN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29</a:t>
            </a:r>
            <a:r>
              <a:rPr lang="zh-CN" altLang="en-US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亿</a:t>
            </a:r>
            <a:r>
              <a:rPr lang="en-US" altLang="zh-CN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VV</a:t>
            </a:r>
            <a:r>
              <a:rPr lang="zh-CN" altLang="en-US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数据导入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A2776F-5416-4444-9B9E-0FEE54F00577}"/>
              </a:ext>
            </a:extLst>
          </p:cNvPr>
          <p:cNvSpPr txBox="1"/>
          <p:nvPr/>
        </p:nvSpPr>
        <p:spPr>
          <a:xfrm>
            <a:off x="11482753" y="8281296"/>
            <a:ext cx="4827269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28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视频全量信息复制需求</a:t>
            </a:r>
          </a:p>
        </p:txBody>
      </p:sp>
      <p:graphicFrame>
        <p:nvGraphicFramePr>
          <p:cNvPr id="14" name="图示 13">
            <a:extLst>
              <a:ext uri="{FF2B5EF4-FFF2-40B4-BE49-F238E27FC236}">
                <a16:creationId xmlns:a16="http://schemas.microsoft.com/office/drawing/2014/main" id="{B0BBE976-A231-C744-8FFF-E9C06DF363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0448301"/>
              </p:ext>
            </p:extLst>
          </p:nvPr>
        </p:nvGraphicFramePr>
        <p:xfrm>
          <a:off x="14569950" y="8832082"/>
          <a:ext cx="6692252" cy="38774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</p:spTree>
    <p:extLst>
      <p:ext uri="{BB962C8B-B14F-4D97-AF65-F5344CB8AC3E}">
        <p14:creationId xmlns:p14="http://schemas.microsoft.com/office/powerpoint/2010/main" val="38415827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项目总结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7" cy="469901"/>
            <a:chOff x="0" y="0"/>
            <a:chExt cx="737156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4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318139" y="1718245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未来规划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4A3FF34-5F09-564B-921A-E7E526727D0C}"/>
              </a:ext>
            </a:extLst>
          </p:cNvPr>
          <p:cNvSpPr txBox="1"/>
          <p:nvPr/>
        </p:nvSpPr>
        <p:spPr>
          <a:xfrm>
            <a:off x="1318139" y="2590279"/>
            <a:ext cx="11859016" cy="61965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服务读写分离优化，读点从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mdb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备库迁移到真正的缓存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服务迁移到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trpc-go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框架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引入一些新的数据源（如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HBase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整合当前服务形成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PAAS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能力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673869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项目总结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7" cy="469901"/>
            <a:chOff x="0" y="0"/>
            <a:chExt cx="737156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4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10FF6ED2-0EF1-F54A-92B1-7035F4085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2927" y="3297556"/>
            <a:ext cx="12722334" cy="76085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A3827BB-FA93-4740-A979-C1E56CDF6F06}"/>
              </a:ext>
            </a:extLst>
          </p:cNvPr>
          <p:cNvSpPr txBox="1"/>
          <p:nvPr/>
        </p:nvSpPr>
        <p:spPr>
          <a:xfrm>
            <a:off x="8142684" y="2098141"/>
            <a:ext cx="6258124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000" dirty="0">
                <a:solidFill>
                  <a:srgbClr val="034FD8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本项目获取部门技术革新奖</a:t>
            </a:r>
          </a:p>
        </p:txBody>
      </p:sp>
    </p:spTree>
    <p:extLst>
      <p:ext uri="{BB962C8B-B14F-4D97-AF65-F5344CB8AC3E}">
        <p14:creationId xmlns:p14="http://schemas.microsoft.com/office/powerpoint/2010/main" val="1160003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项目总结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7" cy="469901"/>
            <a:chOff x="0" y="0"/>
            <a:chExt cx="737156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4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其他工作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712F8DA-DB1F-3E40-B467-6B4A573FDD6D}"/>
              </a:ext>
            </a:extLst>
          </p:cNvPr>
          <p:cNvSpPr txBox="1"/>
          <p:nvPr/>
        </p:nvSpPr>
        <p:spPr>
          <a:xfrm>
            <a:off x="1404777" y="8496368"/>
            <a:ext cx="2000549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新人培养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7361DA-FAFE-9644-B245-8D96EF62CD11}"/>
              </a:ext>
            </a:extLst>
          </p:cNvPr>
          <p:cNvSpPr txBox="1"/>
          <p:nvPr/>
        </p:nvSpPr>
        <p:spPr>
          <a:xfrm>
            <a:off x="1404777" y="5966484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知识传播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F713FFC-AC41-6847-BC75-784DB4B7E044}"/>
              </a:ext>
            </a:extLst>
          </p:cNvPr>
          <p:cNvSpPr txBox="1"/>
          <p:nvPr/>
        </p:nvSpPr>
        <p:spPr>
          <a:xfrm>
            <a:off x="1404777" y="2723985"/>
            <a:ext cx="1949252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其他贡献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D11DBF-0358-7340-BE61-2480BD4BA27B}"/>
              </a:ext>
            </a:extLst>
          </p:cNvPr>
          <p:cNvSpPr txBox="1"/>
          <p:nvPr/>
        </p:nvSpPr>
        <p:spPr>
          <a:xfrm>
            <a:off x="1379170" y="3672543"/>
            <a:ext cx="872033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开发了一个数据库缓存库，在组内多个项目使用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479CE2-8138-3A40-85E6-5FE5A1439865}"/>
              </a:ext>
            </a:extLst>
          </p:cNvPr>
          <p:cNvSpPr txBox="1"/>
          <p:nvPr/>
        </p:nvSpPr>
        <p:spPr>
          <a:xfrm>
            <a:off x="1404777" y="9451602"/>
            <a:ext cx="329417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Hanfang(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实习生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  <a:endParaRPr lang="zh-CN" altLang="en-US" sz="32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7984E47-120E-6A4F-B3BC-5B1CBF2F83E2}"/>
              </a:ext>
            </a:extLst>
          </p:cNvPr>
          <p:cNvSpPr txBox="1"/>
          <p:nvPr/>
        </p:nvSpPr>
        <p:spPr>
          <a:xfrm>
            <a:off x="1404777" y="6920762"/>
            <a:ext cx="517289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依赖注入在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golang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中的应用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FC424A-CC28-544B-8566-2D75F3AEB1C1}"/>
              </a:ext>
            </a:extLst>
          </p:cNvPr>
          <p:cNvSpPr txBox="1"/>
          <p:nvPr/>
        </p:nvSpPr>
        <p:spPr>
          <a:xfrm>
            <a:off x="1379170" y="4574407"/>
            <a:ext cx="1346201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在组内率先使用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tafgo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trpc</a:t>
            </a: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等框架以及相关组件，沉淀经验，进行推广</a:t>
            </a:r>
          </a:p>
        </p:txBody>
      </p:sp>
    </p:spTree>
    <p:extLst>
      <p:ext uri="{BB962C8B-B14F-4D97-AF65-F5344CB8AC3E}">
        <p14:creationId xmlns:p14="http://schemas.microsoft.com/office/powerpoint/2010/main" val="31477795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色彩体系"/>
          <p:cNvSpPr txBox="1">
            <a:spLocks noGrp="1"/>
          </p:cNvSpPr>
          <p:nvPr>
            <p:ph type="title"/>
          </p:nvPr>
        </p:nvSpPr>
        <p:spPr>
          <a:xfrm>
            <a:off x="3762808" y="2867686"/>
            <a:ext cx="17710474" cy="28516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080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23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05" y="2878346"/>
            <a:ext cx="2191856" cy="1863307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0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240" name="2"/>
          <p:cNvSpPr txBox="1"/>
          <p:nvPr/>
        </p:nvSpPr>
        <p:spPr>
          <a:xfrm>
            <a:off x="961892" y="3066206"/>
            <a:ext cx="2326482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9000" b="1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</a:lstStyle>
          <a:p>
            <a:r>
              <a:rPr lang="en-US" altLang="zh-CN" dirty="0">
                <a:latin typeface="腾讯体 W7" panose="020C08030202040F0204" pitchFamily="34" charset="-122"/>
                <a:ea typeface="腾讯体 W7" panose="020C08030202040F0204" pitchFamily="34" charset="-122"/>
              </a:rPr>
              <a:t>5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4796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29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媒资旧库横表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D6244B-1D86-6A42-A09F-03D2D68EA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77" y="2870200"/>
            <a:ext cx="4524682" cy="2819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FF41EB-AAA6-174F-B0E0-D40E27918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500" y="2870200"/>
            <a:ext cx="7493000" cy="88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66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0B8BF"/>
            </a:gs>
            <a:gs pos="100000">
              <a:srgbClr val="D5DBD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版式设计"/>
          <p:cNvSpPr txBox="1">
            <a:spLocks noGrp="1"/>
          </p:cNvSpPr>
          <p:nvPr>
            <p:ph type="title"/>
          </p:nvPr>
        </p:nvSpPr>
        <p:spPr>
          <a:xfrm>
            <a:off x="3762808" y="2867686"/>
            <a:ext cx="17710474" cy="28516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080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个人简介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22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05" y="2878346"/>
            <a:ext cx="2191856" cy="1863307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0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226" name="1"/>
          <p:cNvSpPr txBox="1"/>
          <p:nvPr/>
        </p:nvSpPr>
        <p:spPr>
          <a:xfrm>
            <a:off x="979310" y="3066206"/>
            <a:ext cx="2326482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9000" b="1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</a:lstStyle>
          <a:p>
            <a:r>
              <a:rPr dirty="0">
                <a:latin typeface="腾讯体 W7" panose="020C08030202040F0204" pitchFamily="34" charset="-122"/>
                <a:ea typeface="腾讯体 W7" panose="020C08030202040F0204" pitchFamily="34" charset="-122"/>
              </a:rPr>
              <a:t>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30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7C3FE83-A91D-AE46-AFBC-8CEACD4B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809" y="2517329"/>
            <a:ext cx="9907241" cy="4463068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9A9D52B5-9488-2445-81BC-9BC9B08240AA}"/>
              </a:ext>
            </a:extLst>
          </p:cNvPr>
          <p:cNvSpPr txBox="1"/>
          <p:nvPr/>
        </p:nvSpPr>
        <p:spPr>
          <a:xfrm>
            <a:off x="673183" y="1685438"/>
            <a:ext cx="91307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设计数据接口，插件化编程，支持多种异构数据源</a:t>
            </a:r>
            <a:endParaRPr kumimoji="0" lang="zh-CN" alt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249984C-84B6-3D41-BDB1-9915E19EE4D5}"/>
              </a:ext>
            </a:extLst>
          </p:cNvPr>
          <p:cNvSpPr txBox="1"/>
          <p:nvPr/>
        </p:nvSpPr>
        <p:spPr>
          <a:xfrm>
            <a:off x="673183" y="7406809"/>
            <a:ext cx="54373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元数据管理和路由管理配置化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8E45E8E-AB95-584E-8768-C21784F42E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09" y="8184735"/>
            <a:ext cx="13434126" cy="1282271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1604388-F96A-0E40-A8B2-1BEE567531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809" y="9467006"/>
            <a:ext cx="13434126" cy="18001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60AA33E-0C59-4C49-A598-C9D56292A8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809" y="11282791"/>
            <a:ext cx="13434126" cy="188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45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31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AA0401C-C178-4D46-B48B-EC9CE6F08ACF}"/>
              </a:ext>
            </a:extLst>
          </p:cNvPr>
          <p:cNvSpPr/>
          <p:nvPr/>
        </p:nvSpPr>
        <p:spPr>
          <a:xfrm>
            <a:off x="10261824" y="1369069"/>
            <a:ext cx="38603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Helvetica" pitchFamily="2" charset="0"/>
              </a:rPr>
              <a:t>DB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容量存储模型 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3C58340-9436-6D4B-82A8-0424E3CBA09A}"/>
              </a:ext>
            </a:extLst>
          </p:cNvPr>
          <p:cNvSpPr/>
          <p:nvPr/>
        </p:nvSpPr>
        <p:spPr>
          <a:xfrm>
            <a:off x="765989" y="3396423"/>
            <a:ext cx="399821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存储容量模型评估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50BC1DF-E192-B749-9DD6-349E97F52536}"/>
              </a:ext>
            </a:extLst>
          </p:cNvPr>
          <p:cNvSpPr/>
          <p:nvPr/>
        </p:nvSpPr>
        <p:spPr>
          <a:xfrm>
            <a:off x="765382" y="4232020"/>
            <a:ext cx="1219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一张逻辑表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-&gt;128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张物理表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单物理表最大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年复合增长量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10% </a:t>
            </a:r>
            <a:endParaRPr lang="zh-CN" alt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日增量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100</a:t>
            </a:r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W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单 </a:t>
            </a:r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VID 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信息大小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18</a:t>
            </a:r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K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全纵表结构 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未来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年，需支撑数十亿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~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百亿数据 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AC0E2C9-C9FD-BE4B-9903-395AFA962060}"/>
              </a:ext>
            </a:extLst>
          </p:cNvPr>
          <p:cNvSpPr/>
          <p:nvPr/>
        </p:nvSpPr>
        <p:spPr>
          <a:xfrm>
            <a:off x="8907334" y="5570848"/>
            <a:ext cx="34579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  <a:r>
              <a:rPr lang="zh-CN" altLang="en-US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库，每库</a:t>
            </a:r>
            <a:r>
              <a:rPr lang="en-US" altLang="zh-CN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64</a:t>
            </a:r>
            <a:r>
              <a:rPr lang="zh-CN" altLang="en-US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表 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3589DB6-5FD2-814D-AFB4-F4650A83E6E7}"/>
              </a:ext>
            </a:extLst>
          </p:cNvPr>
          <p:cNvSpPr/>
          <p:nvPr/>
        </p:nvSpPr>
        <p:spPr>
          <a:xfrm>
            <a:off x="13225152" y="5293848"/>
            <a:ext cx="107867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日增量占存储 </a:t>
            </a:r>
            <a:r>
              <a:rPr lang="en-US" altLang="zh-CN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= 18</a:t>
            </a:r>
            <a:r>
              <a:rPr lang="en" altLang="zh-CN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K*100W = 18G</a:t>
            </a:r>
            <a:br>
              <a:rPr lang="en" altLang="zh-CN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</a:br>
            <a:r>
              <a:rPr lang="zh-CN" altLang="en-US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所需分表数 </a:t>
            </a:r>
            <a:r>
              <a:rPr lang="en-US" altLang="zh-CN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= 365(</a:t>
            </a:r>
            <a:r>
              <a:rPr lang="zh-CN" altLang="en-US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天</a:t>
            </a:r>
            <a:r>
              <a:rPr lang="en-US" altLang="zh-CN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)*5(</a:t>
            </a:r>
            <a:r>
              <a:rPr lang="zh-CN" altLang="en-US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年</a:t>
            </a:r>
            <a:r>
              <a:rPr lang="en-US" altLang="zh-CN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)*18(</a:t>
            </a:r>
            <a:r>
              <a:rPr lang="en" altLang="zh-CN" dirty="0">
                <a:solidFill>
                  <a:srgbClr val="0063BF"/>
                </a:solidFill>
                <a:latin typeface="腾讯体 W7" panose="020C08030202040F0204" pitchFamily="34" charset="-122"/>
                <a:ea typeface="腾讯体 W7" panose="020C08030202040F0204" pitchFamily="34" charset="-122"/>
              </a:rPr>
              <a:t>G)/2(G)/128 = 128 </a:t>
            </a:r>
            <a:endParaRPr lang="en" altLang="zh-CN" dirty="0"/>
          </a:p>
        </p:txBody>
      </p:sp>
      <p:sp>
        <p:nvSpPr>
          <p:cNvPr id="17" name="下箭头 16">
            <a:extLst>
              <a:ext uri="{FF2B5EF4-FFF2-40B4-BE49-F238E27FC236}">
                <a16:creationId xmlns:a16="http://schemas.microsoft.com/office/drawing/2014/main" id="{BEB794FE-E34C-554A-B9DB-42E8B3DB7CB7}"/>
              </a:ext>
            </a:extLst>
          </p:cNvPr>
          <p:cNvSpPr/>
          <p:nvPr/>
        </p:nvSpPr>
        <p:spPr>
          <a:xfrm rot="16200000">
            <a:off x="12378275" y="5699085"/>
            <a:ext cx="592050" cy="504408"/>
          </a:xfrm>
          <a:prstGeom prst="downArrow">
            <a:avLst/>
          </a:prstGeom>
          <a:solidFill>
            <a:srgbClr val="0252D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34ED8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9480790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" descr="page34image34966992">
            <a:extLst>
              <a:ext uri="{FF2B5EF4-FFF2-40B4-BE49-F238E27FC236}">
                <a16:creationId xmlns:a16="http://schemas.microsoft.com/office/drawing/2014/main" id="{67417AA3-7759-484D-B892-EFCBD3C32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989" y="2539158"/>
            <a:ext cx="19215100" cy="902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BA8BD11-DB05-494F-98A6-DBCCD4CC558C}"/>
              </a:ext>
            </a:extLst>
          </p:cNvPr>
          <p:cNvSpPr/>
          <p:nvPr/>
        </p:nvSpPr>
        <p:spPr>
          <a:xfrm>
            <a:off x="10118188" y="1214694"/>
            <a:ext cx="38347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TDSQL 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压测指标 </a:t>
            </a:r>
          </a:p>
        </p:txBody>
      </p:sp>
    </p:spTree>
    <p:extLst>
      <p:ext uri="{BB962C8B-B14F-4D97-AF65-F5344CB8AC3E}">
        <p14:creationId xmlns:p14="http://schemas.microsoft.com/office/powerpoint/2010/main" val="8524525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配置表展示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95D3913-3FD4-CE4A-9CDA-2E86014AD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83" y="9500891"/>
            <a:ext cx="14373905" cy="35711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8BC3C99-6A2A-2F42-B135-B8381B8476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111" y="5988180"/>
            <a:ext cx="14386977" cy="337607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3BBA954-06DD-D24B-9180-537CEF92D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82" y="2422384"/>
            <a:ext cx="14373905" cy="340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536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配置表展示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398329-BC59-BB49-A73F-CD5D70FB1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77" y="6278091"/>
            <a:ext cx="13434373" cy="34669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1FEABBE-6926-294D-A71B-7940C7F605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76" y="9897822"/>
            <a:ext cx="13434373" cy="25436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54322A-CEFE-5646-A9AB-B08727EED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4777" y="2546358"/>
            <a:ext cx="9990417" cy="361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61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媒资几种字段类型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CE3BF4-D500-F34A-8E8A-E214BFC56838}"/>
              </a:ext>
            </a:extLst>
          </p:cNvPr>
          <p:cNvSpPr txBox="1"/>
          <p:nvPr/>
        </p:nvSpPr>
        <p:spPr>
          <a:xfrm>
            <a:off x="1404777" y="2882504"/>
            <a:ext cx="252633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字符串型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688665-A7E3-7F48-8389-7C7FAC20CCCF}"/>
              </a:ext>
            </a:extLst>
          </p:cNvPr>
          <p:cNvSpPr txBox="1"/>
          <p:nvPr/>
        </p:nvSpPr>
        <p:spPr>
          <a:xfrm>
            <a:off x="1404777" y="3745535"/>
            <a:ext cx="20646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选项型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37B64E-D899-ED48-834A-F27F862025F3}"/>
              </a:ext>
            </a:extLst>
          </p:cNvPr>
          <p:cNvSpPr txBox="1"/>
          <p:nvPr/>
        </p:nvSpPr>
        <p:spPr>
          <a:xfrm>
            <a:off x="1414796" y="4646172"/>
            <a:ext cx="2064668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571500" marR="0" indent="-5715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列表型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AF9EFF-8931-254B-87E6-8AF9FCE86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7928" y="1532120"/>
            <a:ext cx="13779500" cy="4191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C870623-B970-314F-81C6-474604939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928" y="5764187"/>
            <a:ext cx="9664700" cy="3276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D5317DD-F786-2847-A3E4-3804CB3EE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7928" y="9081854"/>
            <a:ext cx="154432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57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媒资流水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58ACEA-D18B-AF49-89BB-6E6D56C1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139" y="2656712"/>
            <a:ext cx="19838810" cy="1027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50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数据总线服务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197AEE9-9043-DE4C-A33F-6DB9AA85CBD2}"/>
              </a:ext>
            </a:extLst>
          </p:cNvPr>
          <p:cNvSpPr txBox="1"/>
          <p:nvPr/>
        </p:nvSpPr>
        <p:spPr>
          <a:xfrm>
            <a:off x="24798837" y="-633095"/>
            <a:ext cx="102657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073" name="Picture 1" descr="page32image35061184">
            <a:extLst>
              <a:ext uri="{FF2B5EF4-FFF2-40B4-BE49-F238E27FC236}">
                <a16:creationId xmlns:a16="http://schemas.microsoft.com/office/drawing/2014/main" id="{F5D7FCE6-ADD1-5549-9550-9464027020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39" y="2435266"/>
            <a:ext cx="19342100" cy="991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30870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38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附录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7" cy="469901"/>
            <a:chOff x="0" y="0"/>
            <a:chExt cx="737156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5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优化方案总结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84D8455-61C9-3445-95B0-E12987514E3E}"/>
              </a:ext>
            </a:extLst>
          </p:cNvPr>
          <p:cNvGrpSpPr/>
          <p:nvPr/>
        </p:nvGrpSpPr>
        <p:grpSpPr>
          <a:xfrm>
            <a:off x="1041760" y="2427805"/>
            <a:ext cx="16911954" cy="9792326"/>
            <a:chOff x="1549395" y="2363691"/>
            <a:chExt cx="16911954" cy="9792326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DB4B338-2977-E44C-A707-3A3239B1786E}"/>
                </a:ext>
              </a:extLst>
            </p:cNvPr>
            <p:cNvGrpSpPr/>
            <p:nvPr/>
          </p:nvGrpSpPr>
          <p:grpSpPr>
            <a:xfrm>
              <a:off x="1549395" y="3791415"/>
              <a:ext cx="14530664" cy="8364602"/>
              <a:chOff x="1549395" y="2481533"/>
              <a:chExt cx="16086312" cy="9674484"/>
            </a:xfrm>
          </p:grpSpPr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32B7CD3B-4F42-F342-A82A-4ED171595D33}"/>
                  </a:ext>
                </a:extLst>
              </p:cNvPr>
              <p:cNvSpPr/>
              <p:nvPr/>
            </p:nvSpPr>
            <p:spPr>
              <a:xfrm>
                <a:off x="4677245" y="3673061"/>
                <a:ext cx="3535340" cy="1949642"/>
              </a:xfrm>
              <a:prstGeom prst="rect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lgDash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数据接入层</a:t>
                </a:r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C943ECAD-E3BD-B344-A5A0-C31B0F10AEB1}"/>
                  </a:ext>
                </a:extLst>
              </p:cNvPr>
              <p:cNvSpPr/>
              <p:nvPr/>
            </p:nvSpPr>
            <p:spPr>
              <a:xfrm>
                <a:off x="3420189" y="7087962"/>
                <a:ext cx="3439939" cy="2013723"/>
              </a:xfrm>
              <a:prstGeom prst="rect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lgDash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数据适配层</a:t>
                </a:r>
              </a:p>
            </p:txBody>
          </p:sp>
          <p:sp>
            <p:nvSpPr>
              <p:cNvPr id="44" name="圆柱形 142">
                <a:extLst>
                  <a:ext uri="{FF2B5EF4-FFF2-40B4-BE49-F238E27FC236}">
                    <a16:creationId xmlns:a16="http://schemas.microsoft.com/office/drawing/2014/main" id="{21DD3460-FF17-4049-82E0-0407F442DDE0}"/>
                  </a:ext>
                </a:extLst>
              </p:cNvPr>
              <p:cNvSpPr/>
              <p:nvPr/>
            </p:nvSpPr>
            <p:spPr>
              <a:xfrm>
                <a:off x="1589832" y="9895431"/>
                <a:ext cx="2049967" cy="872035"/>
              </a:xfrm>
              <a:prstGeom prst="can">
                <a:avLst/>
              </a:prstGeom>
              <a:gradFill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srgbClr val="B1B9C0">
                    <a:alpha val="40000"/>
                  </a:srgb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en-US" altLang="zh-CN" sz="28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Tdsql</a:t>
                </a:r>
                <a:endParaRPr lang="zh-CN" altLang="en-US" sz="28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45" name="圆柱形 142">
                <a:extLst>
                  <a:ext uri="{FF2B5EF4-FFF2-40B4-BE49-F238E27FC236}">
                    <a16:creationId xmlns:a16="http://schemas.microsoft.com/office/drawing/2014/main" id="{CC00DF6E-6BAC-2342-9198-1BE34B3D1C72}"/>
                  </a:ext>
                </a:extLst>
              </p:cNvPr>
              <p:cNvSpPr/>
              <p:nvPr/>
            </p:nvSpPr>
            <p:spPr>
              <a:xfrm>
                <a:off x="4074738" y="9907984"/>
                <a:ext cx="2130839" cy="804627"/>
              </a:xfrm>
              <a:prstGeom prst="can">
                <a:avLst/>
              </a:prstGeom>
              <a:gradFill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srgbClr val="B1B9C0">
                    <a:alpha val="40000"/>
                  </a:srgb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Tidb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46" name="圆柱形 58">
                <a:extLst>
                  <a:ext uri="{FF2B5EF4-FFF2-40B4-BE49-F238E27FC236}">
                    <a16:creationId xmlns:a16="http://schemas.microsoft.com/office/drawing/2014/main" id="{42BB3DF6-49A8-E445-B485-0E8B3312B14D}"/>
                  </a:ext>
                </a:extLst>
              </p:cNvPr>
              <p:cNvSpPr/>
              <p:nvPr/>
            </p:nvSpPr>
            <p:spPr>
              <a:xfrm>
                <a:off x="6640516" y="9895433"/>
                <a:ext cx="1476668" cy="804627"/>
              </a:xfrm>
              <a:prstGeom prst="can">
                <a:avLst/>
              </a:prstGeom>
              <a:gradFill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srgbClr val="B1B9C0">
                    <a:alpha val="40000"/>
                  </a:srgb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en-US" altLang="zh-CN" sz="28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……</a:t>
                </a:r>
                <a:endParaRPr lang="zh-CN" altLang="en-US" sz="28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cxnSp>
            <p:nvCxnSpPr>
              <p:cNvPr id="47" name="直线箭头连接符 46">
                <a:extLst>
                  <a:ext uri="{FF2B5EF4-FFF2-40B4-BE49-F238E27FC236}">
                    <a16:creationId xmlns:a16="http://schemas.microsoft.com/office/drawing/2014/main" id="{1D3678B4-1B0C-8841-882F-140B0B326728}"/>
                  </a:ext>
                </a:extLst>
              </p:cNvPr>
              <p:cNvCxnSpPr>
                <a:cxnSpLocks/>
                <a:stCxn id="43" idx="2"/>
                <a:endCxn id="45" idx="1"/>
              </p:cNvCxnSpPr>
              <p:nvPr/>
            </p:nvCxnSpPr>
            <p:spPr>
              <a:xfrm flipH="1">
                <a:off x="5140158" y="9101685"/>
                <a:ext cx="1" cy="806299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8" name="肘形连接符 47">
                <a:extLst>
                  <a:ext uri="{FF2B5EF4-FFF2-40B4-BE49-F238E27FC236}">
                    <a16:creationId xmlns:a16="http://schemas.microsoft.com/office/drawing/2014/main" id="{93BFEA79-1809-8049-B834-87DDE601C50B}"/>
                  </a:ext>
                </a:extLst>
              </p:cNvPr>
              <p:cNvCxnSpPr>
                <a:cxnSpLocks/>
                <a:stCxn id="43" idx="2"/>
                <a:endCxn id="44" idx="1"/>
              </p:cNvCxnSpPr>
              <p:nvPr/>
            </p:nvCxnSpPr>
            <p:spPr>
              <a:xfrm rot="5400000">
                <a:off x="3480615" y="8235887"/>
                <a:ext cx="793746" cy="2525343"/>
              </a:xfrm>
              <a:prstGeom prst="bentConnector3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49" name="肘形连接符 48">
                <a:extLst>
                  <a:ext uri="{FF2B5EF4-FFF2-40B4-BE49-F238E27FC236}">
                    <a16:creationId xmlns:a16="http://schemas.microsoft.com/office/drawing/2014/main" id="{8B9F1330-C255-7646-AAC3-3ED20C2D600E}"/>
                  </a:ext>
                </a:extLst>
              </p:cNvPr>
              <p:cNvCxnSpPr>
                <a:cxnSpLocks/>
                <a:stCxn id="43" idx="2"/>
                <a:endCxn id="46" idx="1"/>
              </p:cNvCxnSpPr>
              <p:nvPr/>
            </p:nvCxnSpPr>
            <p:spPr>
              <a:xfrm rot="16200000" flipH="1">
                <a:off x="5862630" y="8379213"/>
                <a:ext cx="793748" cy="2238691"/>
              </a:xfrm>
              <a:prstGeom prst="bentConnector3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none" w="sm" len="lg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66D17CC4-7ED3-4D43-AE66-01412606CF70}"/>
                  </a:ext>
                </a:extLst>
              </p:cNvPr>
              <p:cNvSpPr/>
              <p:nvPr/>
            </p:nvSpPr>
            <p:spPr>
              <a:xfrm>
                <a:off x="7173390" y="7087961"/>
                <a:ext cx="1275017" cy="1948731"/>
              </a:xfrm>
              <a:prstGeom prst="rect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lgDash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数据适配层</a:t>
                </a:r>
              </a:p>
            </p:txBody>
          </p:sp>
          <p:cxnSp>
            <p:nvCxnSpPr>
              <p:cNvPr id="51" name="肘形连接符 50">
                <a:extLst>
                  <a:ext uri="{FF2B5EF4-FFF2-40B4-BE49-F238E27FC236}">
                    <a16:creationId xmlns:a16="http://schemas.microsoft.com/office/drawing/2014/main" id="{FA11CB50-F18F-4445-966B-F514A93B6084}"/>
                  </a:ext>
                </a:extLst>
              </p:cNvPr>
              <p:cNvCxnSpPr>
                <a:cxnSpLocks/>
                <a:stCxn id="42" idx="2"/>
                <a:endCxn id="43" idx="0"/>
              </p:cNvCxnSpPr>
              <p:nvPr/>
            </p:nvCxnSpPr>
            <p:spPr>
              <a:xfrm rot="5400000">
                <a:off x="5059907" y="5702954"/>
                <a:ext cx="1465260" cy="1304756"/>
              </a:xfrm>
              <a:prstGeom prst="bentConnector3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52" name="肘形连接符 51">
                <a:extLst>
                  <a:ext uri="{FF2B5EF4-FFF2-40B4-BE49-F238E27FC236}">
                    <a16:creationId xmlns:a16="http://schemas.microsoft.com/office/drawing/2014/main" id="{6B012503-040A-AB4A-8E82-F49554E81B17}"/>
                  </a:ext>
                </a:extLst>
              </p:cNvPr>
              <p:cNvCxnSpPr>
                <a:cxnSpLocks/>
                <a:stCxn id="42" idx="2"/>
                <a:endCxn id="50" idx="0"/>
              </p:cNvCxnSpPr>
              <p:nvPr/>
            </p:nvCxnSpPr>
            <p:spPr>
              <a:xfrm rot="16200000" flipH="1">
                <a:off x="6395278" y="5672338"/>
                <a:ext cx="1465258" cy="1365984"/>
              </a:xfrm>
              <a:prstGeom prst="bentConnector3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arrow" w="sm" len="lg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3" name="多文档 52">
                <a:extLst>
                  <a:ext uri="{FF2B5EF4-FFF2-40B4-BE49-F238E27FC236}">
                    <a16:creationId xmlns:a16="http://schemas.microsoft.com/office/drawing/2014/main" id="{54D60F81-9819-7343-85F5-E98AD61F42C1}"/>
                  </a:ext>
                </a:extLst>
              </p:cNvPr>
              <p:cNvSpPr/>
              <p:nvPr/>
            </p:nvSpPr>
            <p:spPr>
              <a:xfrm>
                <a:off x="9758309" y="4108449"/>
                <a:ext cx="2277176" cy="1098950"/>
              </a:xfrm>
              <a:prstGeom prst="flowChartMultidocument">
                <a:avLst/>
              </a:prstGeom>
              <a:gradFill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</a:gradFill>
              <a:ln w="25400" cap="flat">
                <a:solidFill>
                  <a:srgbClr val="000000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Helvetica Neue Medium"/>
                  </a:rPr>
                  <a:t>消息队列</a:t>
                </a:r>
              </a:p>
            </p:txBody>
          </p:sp>
          <p:cxnSp>
            <p:nvCxnSpPr>
              <p:cNvPr id="54" name="直线箭头连接符 53">
                <a:extLst>
                  <a:ext uri="{FF2B5EF4-FFF2-40B4-BE49-F238E27FC236}">
                    <a16:creationId xmlns:a16="http://schemas.microsoft.com/office/drawing/2014/main" id="{9AB2E0DE-0CA8-0547-8BE0-8107AFFC8098}"/>
                  </a:ext>
                </a:extLst>
              </p:cNvPr>
              <p:cNvCxnSpPr>
                <a:cxnSpLocks/>
                <a:stCxn id="42" idx="3"/>
                <a:endCxn id="53" idx="1"/>
              </p:cNvCxnSpPr>
              <p:nvPr/>
            </p:nvCxnSpPr>
            <p:spPr>
              <a:xfrm>
                <a:off x="8212585" y="4647882"/>
                <a:ext cx="1545724" cy="10043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6C7982E-9037-F342-936D-2B9FEA13179E}"/>
                  </a:ext>
                </a:extLst>
              </p:cNvPr>
              <p:cNvSpPr/>
              <p:nvPr/>
            </p:nvSpPr>
            <p:spPr>
              <a:xfrm>
                <a:off x="4951046" y="3742149"/>
                <a:ext cx="1127502" cy="562782"/>
              </a:xfrm>
              <a:prstGeom prst="rect">
                <a:avLst/>
              </a:prstGeom>
              <a:gradFill flip="none" rotWithShape="1"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  <a:tileRect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鉴权</a:t>
                </a:r>
              </a:p>
            </p:txBody>
          </p:sp>
          <p:sp>
            <p:nvSpPr>
              <p:cNvPr id="56" name="矩形 55">
                <a:extLst>
                  <a:ext uri="{FF2B5EF4-FFF2-40B4-BE49-F238E27FC236}">
                    <a16:creationId xmlns:a16="http://schemas.microsoft.com/office/drawing/2014/main" id="{B2001FBC-B493-CE4F-8F2F-D9CC363E598F}"/>
                  </a:ext>
                </a:extLst>
              </p:cNvPr>
              <p:cNvSpPr/>
              <p:nvPr/>
            </p:nvSpPr>
            <p:spPr>
              <a:xfrm>
                <a:off x="6683396" y="3742149"/>
                <a:ext cx="1127502" cy="562782"/>
              </a:xfrm>
              <a:prstGeom prst="rect">
                <a:avLst/>
              </a:prstGeom>
              <a:gradFill flip="none" rotWithShape="1"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  <a:tileRect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频控</a:t>
                </a:r>
              </a:p>
            </p:txBody>
          </p:sp>
          <p:sp>
            <p:nvSpPr>
              <p:cNvPr id="57" name="矩形 56">
                <a:extLst>
                  <a:ext uri="{FF2B5EF4-FFF2-40B4-BE49-F238E27FC236}">
                    <a16:creationId xmlns:a16="http://schemas.microsoft.com/office/drawing/2014/main" id="{BA137F22-4983-CC44-A383-1B8CC5D52B16}"/>
                  </a:ext>
                </a:extLst>
              </p:cNvPr>
              <p:cNvSpPr/>
              <p:nvPr/>
            </p:nvSpPr>
            <p:spPr>
              <a:xfrm>
                <a:off x="6683396" y="4872178"/>
                <a:ext cx="1127502" cy="696414"/>
              </a:xfrm>
              <a:prstGeom prst="rect">
                <a:avLst/>
              </a:prstGeom>
              <a:gradFill flip="none" rotWithShape="1"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  <a:tileRect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字段配置</a:t>
                </a:r>
              </a:p>
            </p:txBody>
          </p: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B9A30861-3AD2-6D4B-9A31-504644A85A2A}"/>
                  </a:ext>
                </a:extLst>
              </p:cNvPr>
              <p:cNvSpPr/>
              <p:nvPr/>
            </p:nvSpPr>
            <p:spPr>
              <a:xfrm>
                <a:off x="4958232" y="4840205"/>
                <a:ext cx="1127502" cy="696414"/>
              </a:xfrm>
              <a:prstGeom prst="rect">
                <a:avLst/>
              </a:prstGeom>
              <a:gradFill flip="none" rotWithShape="1"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  <a:tileRect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请求队列</a:t>
                </a:r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508EB685-ACD1-3B4B-8B51-4D33404715B6}"/>
                  </a:ext>
                </a:extLst>
              </p:cNvPr>
              <p:cNvSpPr/>
              <p:nvPr/>
            </p:nvSpPr>
            <p:spPr>
              <a:xfrm>
                <a:off x="3644811" y="8315524"/>
                <a:ext cx="1127502" cy="696414"/>
              </a:xfrm>
              <a:prstGeom prst="rect">
                <a:avLst/>
              </a:prstGeom>
              <a:gradFill flip="none" rotWithShape="1"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  <a:tileRect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路由模块</a:t>
                </a:r>
              </a:p>
            </p:txBody>
          </p:sp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B835AB2D-73EA-3848-81D0-57CB5F91C4F4}"/>
                  </a:ext>
                </a:extLst>
              </p:cNvPr>
              <p:cNvSpPr/>
              <p:nvPr/>
            </p:nvSpPr>
            <p:spPr>
              <a:xfrm>
                <a:off x="5359066" y="8289963"/>
                <a:ext cx="1281450" cy="689502"/>
              </a:xfrm>
              <a:prstGeom prst="rect">
                <a:avLst/>
              </a:prstGeom>
              <a:gradFill flip="none" rotWithShape="1"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  <a:tileRect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数据源插件</a:t>
                </a:r>
              </a:p>
            </p:txBody>
          </p:sp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A74E71DD-D5E4-7A4E-9A5F-F389001592FC}"/>
                  </a:ext>
                </a:extLst>
              </p:cNvPr>
              <p:cNvSpPr/>
              <p:nvPr/>
            </p:nvSpPr>
            <p:spPr>
              <a:xfrm>
                <a:off x="4183340" y="7174048"/>
                <a:ext cx="1628363" cy="696414"/>
              </a:xfrm>
              <a:prstGeom prst="rect">
                <a:avLst/>
              </a:prstGeom>
              <a:gradFill flip="none" rotWithShape="1"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  <a:tileRect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字段类型操作</a:t>
                </a: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2968937F-3804-634A-935C-43E6703090B4}"/>
                  </a:ext>
                </a:extLst>
              </p:cNvPr>
              <p:cNvSpPr txBox="1"/>
              <p:nvPr/>
            </p:nvSpPr>
            <p:spPr>
              <a:xfrm>
                <a:off x="8307010" y="4661943"/>
                <a:ext cx="1203855" cy="47192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虫洞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</a:rPr>
                  <a:t>mq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</a:endParaRPr>
              </a:p>
            </p:txBody>
          </p:sp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428C4A26-0DCF-F54E-ACB6-357494FABB73}"/>
                  </a:ext>
                </a:extLst>
              </p:cNvPr>
              <p:cNvCxnSpPr>
                <a:cxnSpLocks/>
                <a:stCxn id="61" idx="3"/>
                <a:endCxn id="60" idx="0"/>
              </p:cNvCxnSpPr>
              <p:nvPr/>
            </p:nvCxnSpPr>
            <p:spPr>
              <a:xfrm>
                <a:off x="5811703" y="7522255"/>
                <a:ext cx="188088" cy="767708"/>
              </a:xfrm>
              <a:prstGeom prst="bentConnector2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4" name="矩形 63">
                <a:extLst>
                  <a:ext uri="{FF2B5EF4-FFF2-40B4-BE49-F238E27FC236}">
                    <a16:creationId xmlns:a16="http://schemas.microsoft.com/office/drawing/2014/main" id="{7DE83BB5-9F11-9642-AD46-7B9407FDE690}"/>
                  </a:ext>
                </a:extLst>
              </p:cNvPr>
              <p:cNvSpPr/>
              <p:nvPr/>
            </p:nvSpPr>
            <p:spPr>
              <a:xfrm>
                <a:off x="8636745" y="6007125"/>
                <a:ext cx="1281450" cy="696414"/>
              </a:xfrm>
              <a:prstGeom prst="rect">
                <a:avLst/>
              </a:prstGeom>
              <a:gradFill flip="none" rotWithShape="1"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  <a:tileRect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无极</a:t>
                </a:r>
              </a:p>
            </p:txBody>
          </p:sp>
          <p:cxnSp>
            <p:nvCxnSpPr>
              <p:cNvPr id="65" name="肘形连接符 64">
                <a:extLst>
                  <a:ext uri="{FF2B5EF4-FFF2-40B4-BE49-F238E27FC236}">
                    <a16:creationId xmlns:a16="http://schemas.microsoft.com/office/drawing/2014/main" id="{BA2563D8-B221-5044-87B1-90675635AA51}"/>
                  </a:ext>
                </a:extLst>
              </p:cNvPr>
              <p:cNvCxnSpPr>
                <a:stCxn id="57" idx="3"/>
                <a:endCxn id="64" idx="0"/>
              </p:cNvCxnSpPr>
              <p:nvPr/>
            </p:nvCxnSpPr>
            <p:spPr>
              <a:xfrm>
                <a:off x="7810898" y="5220385"/>
                <a:ext cx="1466572" cy="786740"/>
              </a:xfrm>
              <a:prstGeom prst="bentConnector2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headEnd type="arrow" w="sm" len="lg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6" name="圆柱形 142">
                <a:extLst>
                  <a:ext uri="{FF2B5EF4-FFF2-40B4-BE49-F238E27FC236}">
                    <a16:creationId xmlns:a16="http://schemas.microsoft.com/office/drawing/2014/main" id="{55479328-DA60-6749-A09B-55C9643AC7F7}"/>
                  </a:ext>
                </a:extLst>
              </p:cNvPr>
              <p:cNvSpPr/>
              <p:nvPr/>
            </p:nvSpPr>
            <p:spPr>
              <a:xfrm>
                <a:off x="1549395" y="11351390"/>
                <a:ext cx="2130839" cy="804627"/>
              </a:xfrm>
              <a:prstGeom prst="can">
                <a:avLst/>
              </a:prstGeom>
              <a:gradFill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</a:gra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63500" dir="2700000" algn="tl" rotWithShape="0">
                  <a:srgbClr val="B1B9C0">
                    <a:alpha val="40000"/>
                  </a:srgb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Tidb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cxnSp>
            <p:nvCxnSpPr>
              <p:cNvPr id="67" name="直线箭头连接符 66">
                <a:extLst>
                  <a:ext uri="{FF2B5EF4-FFF2-40B4-BE49-F238E27FC236}">
                    <a16:creationId xmlns:a16="http://schemas.microsoft.com/office/drawing/2014/main" id="{FC03764A-F42D-6A41-A051-CA9D9CE0EDAB}"/>
                  </a:ext>
                </a:extLst>
              </p:cNvPr>
              <p:cNvCxnSpPr>
                <a:stCxn id="44" idx="3"/>
                <a:endCxn id="66" idx="1"/>
              </p:cNvCxnSpPr>
              <p:nvPr/>
            </p:nvCxnSpPr>
            <p:spPr>
              <a:xfrm flipH="1">
                <a:off x="2614815" y="10767466"/>
                <a:ext cx="1" cy="583924"/>
              </a:xfrm>
              <a:prstGeom prst="straightConnector1">
                <a:avLst/>
              </a:prstGeom>
              <a:noFill/>
              <a:ln w="38100" cap="flat">
                <a:solidFill>
                  <a:schemeClr val="bg2">
                    <a:lumMod val="10000"/>
                  </a:schemeClr>
                </a:solidFill>
                <a:prstDash val="solid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68" name="多文档 67">
                <a:extLst>
                  <a:ext uri="{FF2B5EF4-FFF2-40B4-BE49-F238E27FC236}">
                    <a16:creationId xmlns:a16="http://schemas.microsoft.com/office/drawing/2014/main" id="{137811DA-D0CF-5E4E-8D9D-C1FE8D4D5751}"/>
                  </a:ext>
                </a:extLst>
              </p:cNvPr>
              <p:cNvSpPr/>
              <p:nvPr/>
            </p:nvSpPr>
            <p:spPr>
              <a:xfrm>
                <a:off x="12985473" y="2653921"/>
                <a:ext cx="2277176" cy="590590"/>
              </a:xfrm>
              <a:prstGeom prst="flowChartMultidocument">
                <a:avLst/>
              </a:prstGeom>
              <a:gradFill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</a:gradFill>
              <a:ln w="25400" cap="flat">
                <a:solidFill>
                  <a:srgbClr val="000000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1828800"/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Helvetica Neue Medium"/>
                  </a:rPr>
                  <a:t>import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Helvetica Neue Medium"/>
                </a:endParaRPr>
              </a:p>
            </p:txBody>
          </p:sp>
          <p:sp>
            <p:nvSpPr>
              <p:cNvPr id="69" name="多文档 68">
                <a:extLst>
                  <a:ext uri="{FF2B5EF4-FFF2-40B4-BE49-F238E27FC236}">
                    <a16:creationId xmlns:a16="http://schemas.microsoft.com/office/drawing/2014/main" id="{A717957C-7895-9044-84C0-A08D5F970288}"/>
                  </a:ext>
                </a:extLst>
              </p:cNvPr>
              <p:cNvSpPr/>
              <p:nvPr/>
            </p:nvSpPr>
            <p:spPr>
              <a:xfrm>
                <a:off x="13079898" y="4384035"/>
                <a:ext cx="2277176" cy="590590"/>
              </a:xfrm>
              <a:prstGeom prst="flowChartMultidocument">
                <a:avLst/>
              </a:prstGeom>
              <a:gradFill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</a:gradFill>
              <a:ln w="25400" cap="flat">
                <a:solidFill>
                  <a:srgbClr val="000000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1828800"/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Helvetica Neue Medium"/>
                  </a:rPr>
                  <a:t>flush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Helvetica Neue Medium"/>
                </a:endParaRPr>
              </a:p>
            </p:txBody>
          </p:sp>
          <p:sp>
            <p:nvSpPr>
              <p:cNvPr id="70" name="多文档 69">
                <a:extLst>
                  <a:ext uri="{FF2B5EF4-FFF2-40B4-BE49-F238E27FC236}">
                    <a16:creationId xmlns:a16="http://schemas.microsoft.com/office/drawing/2014/main" id="{70DD3E48-80CF-1847-B09C-993143B70C7D}"/>
                  </a:ext>
                </a:extLst>
              </p:cNvPr>
              <p:cNvSpPr/>
              <p:nvPr/>
            </p:nvSpPr>
            <p:spPr>
              <a:xfrm>
                <a:off x="12985473" y="6114149"/>
                <a:ext cx="2277176" cy="590590"/>
              </a:xfrm>
              <a:prstGeom prst="flowChartMultidocument">
                <a:avLst/>
              </a:prstGeom>
              <a:gradFill>
                <a:gsLst>
                  <a:gs pos="0">
                    <a:srgbClr val="FBFCFF"/>
                  </a:gs>
                  <a:gs pos="74000">
                    <a:schemeClr val="bg2"/>
                  </a:gs>
                  <a:gs pos="83000">
                    <a:schemeClr val="bg2"/>
                  </a:gs>
                  <a:gs pos="100000">
                    <a:schemeClr val="bg2"/>
                  </a:gs>
                </a:gsLst>
                <a:lin ang="2700000" scaled="1"/>
              </a:gradFill>
              <a:ln w="25400" cap="flat">
                <a:solidFill>
                  <a:srgbClr val="000000"/>
                </a:solidFill>
                <a:miter lim="4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1828800"/>
                <a:r>
                  <a:rPr lang="en-US" altLang="zh-CN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Helvetica Neue Medium"/>
                  </a:rPr>
                  <a:t>normal</a:t>
                </a:r>
                <a:endPara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Helvetica Neue Medium"/>
                </a:endParaRPr>
              </a:p>
            </p:txBody>
          </p:sp>
          <p:cxnSp>
            <p:nvCxnSpPr>
              <p:cNvPr id="71" name="直线箭头连接符 70">
                <a:extLst>
                  <a:ext uri="{FF2B5EF4-FFF2-40B4-BE49-F238E27FC236}">
                    <a16:creationId xmlns:a16="http://schemas.microsoft.com/office/drawing/2014/main" id="{C84CD293-2781-FD45-AB5F-331DB770244D}"/>
                  </a:ext>
                </a:extLst>
              </p:cNvPr>
              <p:cNvCxnSpPr>
                <a:stCxn id="53" idx="3"/>
                <a:endCxn id="69" idx="1"/>
              </p:cNvCxnSpPr>
              <p:nvPr/>
            </p:nvCxnSpPr>
            <p:spPr>
              <a:xfrm>
                <a:off x="12035485" y="4657924"/>
                <a:ext cx="1044413" cy="21406"/>
              </a:xfrm>
              <a:prstGeom prst="straightConnector1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2" name="肘形连接符 71">
                <a:extLst>
                  <a:ext uri="{FF2B5EF4-FFF2-40B4-BE49-F238E27FC236}">
                    <a16:creationId xmlns:a16="http://schemas.microsoft.com/office/drawing/2014/main" id="{A92FBA5E-0D59-4841-BF1D-7C87FF5B3807}"/>
                  </a:ext>
                </a:extLst>
              </p:cNvPr>
              <p:cNvCxnSpPr>
                <a:stCxn id="53" idx="3"/>
                <a:endCxn id="70" idx="1"/>
              </p:cNvCxnSpPr>
              <p:nvPr/>
            </p:nvCxnSpPr>
            <p:spPr>
              <a:xfrm>
                <a:off x="12035485" y="4657924"/>
                <a:ext cx="949988" cy="1751520"/>
              </a:xfrm>
              <a:prstGeom prst="bentConnector3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3" name="肘形连接符 72">
                <a:extLst>
                  <a:ext uri="{FF2B5EF4-FFF2-40B4-BE49-F238E27FC236}">
                    <a16:creationId xmlns:a16="http://schemas.microsoft.com/office/drawing/2014/main" id="{C1185541-1692-6E4B-8025-E10140187A72}"/>
                  </a:ext>
                </a:extLst>
              </p:cNvPr>
              <p:cNvCxnSpPr>
                <a:stCxn id="53" idx="3"/>
                <a:endCxn id="68" idx="1"/>
              </p:cNvCxnSpPr>
              <p:nvPr/>
            </p:nvCxnSpPr>
            <p:spPr>
              <a:xfrm flipV="1">
                <a:off x="12035485" y="2949216"/>
                <a:ext cx="949988" cy="1708708"/>
              </a:xfrm>
              <a:prstGeom prst="bentConnector3">
                <a:avLst/>
              </a:prstGeom>
              <a:noFill/>
              <a:ln w="38100" cap="flat">
                <a:solidFill>
                  <a:srgbClr val="000000"/>
                </a:solidFill>
                <a:prstDash val="solid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5E79C9D-73B7-4141-ADAD-7C9B1563677D}"/>
                  </a:ext>
                </a:extLst>
              </p:cNvPr>
              <p:cNvSpPr/>
              <p:nvPr/>
            </p:nvSpPr>
            <p:spPr>
              <a:xfrm>
                <a:off x="16360690" y="2481533"/>
                <a:ext cx="1275017" cy="4425983"/>
              </a:xfrm>
              <a:prstGeom prst="rect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lgDash"/>
                <a:round/>
                <a:headEnd type="none" w="med" len="med"/>
                <a:tailEnd type="none" w="med" len="med"/>
                <a:extLst>
                  <a:ext uri="{C807C97D-BFC1-408E-A445-0C87EB9F89A2}">
                    <ask:lineSketchStyleProps xmlns:ask="http://schemas.microsoft.com/office/drawing/2018/sketchyshapes">
                      <ask:type>
                        <ask:lineSketchNone/>
                      </ask:type>
                    </ask:lineSketchStyleProps>
                  </a:ext>
                </a:extLst>
              </a:ln>
              <a:effectLst>
                <a:outerShdw blurRad="50800" dist="63500" dir="2700000" algn="tl" rotWithShape="0">
                  <a:schemeClr val="bg2">
                    <a:lumMod val="75000"/>
                    <a:alpha val="40000"/>
                  </a:schemeClr>
                </a:outerShdw>
              </a:effectLst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pPr defTabSz="1828800"/>
                <a:r>
                  <a:rPr lang="zh-CN" altLang="en-US" sz="24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数据总线</a:t>
                </a:r>
              </a:p>
            </p:txBody>
          </p:sp>
          <p:cxnSp>
            <p:nvCxnSpPr>
              <p:cNvPr id="75" name="直线箭头连接符 74">
                <a:extLst>
                  <a:ext uri="{FF2B5EF4-FFF2-40B4-BE49-F238E27FC236}">
                    <a16:creationId xmlns:a16="http://schemas.microsoft.com/office/drawing/2014/main" id="{AABBE9ED-D246-0443-B7A0-7B8A9ED892CC}"/>
                  </a:ext>
                </a:extLst>
              </p:cNvPr>
              <p:cNvCxnSpPr>
                <a:cxnSpLocks/>
                <a:stCxn id="69" idx="3"/>
                <a:endCxn id="74" idx="1"/>
              </p:cNvCxnSpPr>
              <p:nvPr/>
            </p:nvCxnSpPr>
            <p:spPr>
              <a:xfrm>
                <a:off x="15357074" y="4679330"/>
                <a:ext cx="1003616" cy="15195"/>
              </a:xfrm>
              <a:prstGeom prst="straightConnector1">
                <a:avLst/>
              </a:prstGeom>
              <a:noFill/>
              <a:ln w="38100" cap="flat">
                <a:solidFill>
                  <a:schemeClr val="bg2">
                    <a:lumMod val="10000"/>
                  </a:schemeClr>
                </a:solidFill>
                <a:prstDash val="lgDash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6" name="直线箭头连接符 75">
                <a:extLst>
                  <a:ext uri="{FF2B5EF4-FFF2-40B4-BE49-F238E27FC236}">
                    <a16:creationId xmlns:a16="http://schemas.microsoft.com/office/drawing/2014/main" id="{D5FDC228-80FD-DD49-92E3-7955BBA96C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07827" y="6355907"/>
                <a:ext cx="1003616" cy="15195"/>
              </a:xfrm>
              <a:prstGeom prst="straightConnector1">
                <a:avLst/>
              </a:prstGeom>
              <a:noFill/>
              <a:ln w="38100" cap="flat">
                <a:solidFill>
                  <a:schemeClr val="bg2">
                    <a:lumMod val="10000"/>
                  </a:schemeClr>
                </a:solidFill>
                <a:prstDash val="lgDash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77" name="直线箭头连接符 76">
                <a:extLst>
                  <a:ext uri="{FF2B5EF4-FFF2-40B4-BE49-F238E27FC236}">
                    <a16:creationId xmlns:a16="http://schemas.microsoft.com/office/drawing/2014/main" id="{3377F1BC-0EDF-F34B-9FA1-44A7F4DEC9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5332451" y="2932410"/>
                <a:ext cx="1003616" cy="15195"/>
              </a:xfrm>
              <a:prstGeom prst="straightConnector1">
                <a:avLst/>
              </a:prstGeom>
              <a:noFill/>
              <a:ln w="38100" cap="flat">
                <a:solidFill>
                  <a:schemeClr val="bg2">
                    <a:lumMod val="10000"/>
                  </a:schemeClr>
                </a:solidFill>
                <a:prstDash val="lgDash"/>
                <a:miter lim="400000"/>
                <a:tailEnd type="arrow" w="sm" len="lg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5DA975E-956D-2B46-8B80-932B3E4E4AC6}"/>
                </a:ext>
              </a:extLst>
            </p:cNvPr>
            <p:cNvSpPr/>
            <p:nvPr/>
          </p:nvSpPr>
          <p:spPr>
            <a:xfrm>
              <a:off x="2511782" y="3622520"/>
              <a:ext cx="6782930" cy="602949"/>
            </a:xfrm>
            <a:prstGeom prst="rect">
              <a:avLst/>
            </a:prstGeom>
            <a:noFill/>
            <a:ln w="38100" cap="flat" cmpd="sng" algn="ctr">
              <a:solidFill>
                <a:srgbClr val="000000"/>
              </a:solidFill>
              <a:prstDash val="lgDash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63500" dir="2700000" algn="tl" rotWithShape="0">
                <a:schemeClr val="bg2">
                  <a:lumMod val="75000"/>
                  <a:alpha val="40000"/>
                </a:scheme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统一接入服务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773A1F7-8ACB-B346-B614-DC8A2D7B9F01}"/>
                </a:ext>
              </a:extLst>
            </p:cNvPr>
            <p:cNvSpPr/>
            <p:nvPr/>
          </p:nvSpPr>
          <p:spPr>
            <a:xfrm>
              <a:off x="9294711" y="4667732"/>
              <a:ext cx="1450037" cy="356398"/>
            </a:xfrm>
            <a:prstGeom prst="rect">
              <a:avLst/>
            </a:prstGeom>
            <a:gradFill flip="none" rotWithShape="1"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  <a:tileRect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>
              <a:outerShdw blurRad="50800" dist="63500" dir="2700000" algn="tl" rotWithShape="0">
                <a:schemeClr val="bg2">
                  <a:lumMod val="75000"/>
                  <a:alpha val="40000"/>
                </a:scheme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atta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cxnSp>
          <p:nvCxnSpPr>
            <p:cNvPr id="13" name="肘形连接符 12">
              <a:extLst>
                <a:ext uri="{FF2B5EF4-FFF2-40B4-BE49-F238E27FC236}">
                  <a16:creationId xmlns:a16="http://schemas.microsoft.com/office/drawing/2014/main" id="{2C4DB8C3-856B-7244-B30A-5749A2DB9086}"/>
                </a:ext>
              </a:extLst>
            </p:cNvPr>
            <p:cNvCxnSpPr>
              <a:cxnSpLocks/>
              <a:stCxn id="42" idx="3"/>
              <a:endCxn id="12" idx="1"/>
            </p:cNvCxnSpPr>
            <p:nvPr/>
          </p:nvCxnSpPr>
          <p:spPr>
            <a:xfrm flipV="1">
              <a:off x="7568212" y="4845931"/>
              <a:ext cx="1726499" cy="818519"/>
            </a:xfrm>
            <a:prstGeom prst="bentConnector3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4" name="直线箭头连接符 13">
              <a:extLst>
                <a:ext uri="{FF2B5EF4-FFF2-40B4-BE49-F238E27FC236}">
                  <a16:creationId xmlns:a16="http://schemas.microsoft.com/office/drawing/2014/main" id="{09866C68-2D3D-AB4E-9D5A-B18428564A76}"/>
                </a:ext>
              </a:extLst>
            </p:cNvPr>
            <p:cNvCxnSpPr>
              <a:cxnSpLocks/>
              <a:endCxn id="42" idx="0"/>
            </p:cNvCxnSpPr>
            <p:nvPr/>
          </p:nvCxnSpPr>
          <p:spPr>
            <a:xfrm>
              <a:off x="5971487" y="4225469"/>
              <a:ext cx="0" cy="596146"/>
            </a:xfrm>
            <a:prstGeom prst="straightConnector1">
              <a:avLst/>
            </a:prstGeom>
            <a:noFill/>
            <a:ln w="38100" cap="flat">
              <a:solidFill>
                <a:schemeClr val="bg2">
                  <a:lumMod val="10000"/>
                </a:schemeClr>
              </a:solidFill>
              <a:prstDash val="solid"/>
              <a:miter lim="400000"/>
              <a:headEnd type="arrow" w="sm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5" name="圆角矩形 3">
              <a:extLst>
                <a:ext uri="{FF2B5EF4-FFF2-40B4-BE49-F238E27FC236}">
                  <a16:creationId xmlns:a16="http://schemas.microsoft.com/office/drawing/2014/main" id="{7CE3D085-1C89-F641-9793-9B6556E1DA89}"/>
                </a:ext>
              </a:extLst>
            </p:cNvPr>
            <p:cNvSpPr/>
            <p:nvPr/>
          </p:nvSpPr>
          <p:spPr>
            <a:xfrm>
              <a:off x="1795930" y="2363691"/>
              <a:ext cx="2329482" cy="722463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内部逻辑服务</a:t>
              </a:r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/</a:t>
              </a:r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洗数据服务</a:t>
              </a:r>
            </a:p>
          </p:txBody>
        </p: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DDF4FE57-693D-AE4C-BE7D-4509433DD4FF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2960671" y="3086154"/>
              <a:ext cx="0" cy="536364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肘形连接符 16">
              <a:extLst>
                <a:ext uri="{FF2B5EF4-FFF2-40B4-BE49-F238E27FC236}">
                  <a16:creationId xmlns:a16="http://schemas.microsoft.com/office/drawing/2014/main" id="{0DF87929-6E3B-9B40-9964-7B8A0FB5ABDE}"/>
                </a:ext>
              </a:extLst>
            </p:cNvPr>
            <p:cNvCxnSpPr>
              <a:cxnSpLocks/>
              <a:stCxn id="15" idx="1"/>
              <a:endCxn id="42" idx="1"/>
            </p:cNvCxnSpPr>
            <p:nvPr/>
          </p:nvCxnSpPr>
          <p:spPr>
            <a:xfrm rot="10800000" flipH="1" flipV="1">
              <a:off x="1795930" y="2724922"/>
              <a:ext cx="2578832" cy="2939527"/>
            </a:xfrm>
            <a:prstGeom prst="bentConnector3">
              <a:avLst>
                <a:gd name="adj1" fmla="val -8864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" name="圆角矩形 3">
              <a:extLst>
                <a:ext uri="{FF2B5EF4-FFF2-40B4-BE49-F238E27FC236}">
                  <a16:creationId xmlns:a16="http://schemas.microsoft.com/office/drawing/2014/main" id="{2D15EC71-E547-E547-BC10-EE829C8160CE}"/>
                </a:ext>
              </a:extLst>
            </p:cNvPr>
            <p:cNvSpPr/>
            <p:nvPr/>
          </p:nvSpPr>
          <p:spPr>
            <a:xfrm>
              <a:off x="4792909" y="2629934"/>
              <a:ext cx="2329482" cy="450608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外部服务调用</a:t>
              </a:r>
            </a:p>
          </p:txBody>
        </p:sp>
        <p:cxnSp>
          <p:nvCxnSpPr>
            <p:cNvPr id="25" name="直线箭头连接符 24">
              <a:extLst>
                <a:ext uri="{FF2B5EF4-FFF2-40B4-BE49-F238E27FC236}">
                  <a16:creationId xmlns:a16="http://schemas.microsoft.com/office/drawing/2014/main" id="{CCD83008-F105-D541-9242-5EB624A1F101}"/>
                </a:ext>
              </a:extLst>
            </p:cNvPr>
            <p:cNvCxnSpPr>
              <a:stCxn id="18" idx="2"/>
            </p:cNvCxnSpPr>
            <p:nvPr/>
          </p:nvCxnSpPr>
          <p:spPr>
            <a:xfrm flipH="1">
              <a:off x="5950975" y="3080542"/>
              <a:ext cx="6675" cy="541327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圆角矩形 3">
              <a:extLst>
                <a:ext uri="{FF2B5EF4-FFF2-40B4-BE49-F238E27FC236}">
                  <a16:creationId xmlns:a16="http://schemas.microsoft.com/office/drawing/2014/main" id="{3AA06723-13BF-3B42-9E06-16F5041B1B63}"/>
                </a:ext>
              </a:extLst>
            </p:cNvPr>
            <p:cNvSpPr/>
            <p:nvPr/>
          </p:nvSpPr>
          <p:spPr>
            <a:xfrm>
              <a:off x="7737377" y="2628041"/>
              <a:ext cx="2329482" cy="450608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外部服务调用</a:t>
              </a:r>
            </a:p>
          </p:txBody>
        </p:sp>
        <p:cxnSp>
          <p:nvCxnSpPr>
            <p:cNvPr id="27" name="直线箭头连接符 26">
              <a:extLst>
                <a:ext uri="{FF2B5EF4-FFF2-40B4-BE49-F238E27FC236}">
                  <a16:creationId xmlns:a16="http://schemas.microsoft.com/office/drawing/2014/main" id="{F62D8B83-7ACB-8344-999D-9BBC6BBD4F53}"/>
                </a:ext>
              </a:extLst>
            </p:cNvPr>
            <p:cNvCxnSpPr>
              <a:stCxn id="26" idx="2"/>
            </p:cNvCxnSpPr>
            <p:nvPr/>
          </p:nvCxnSpPr>
          <p:spPr>
            <a:xfrm flipH="1">
              <a:off x="8895443" y="3078649"/>
              <a:ext cx="6675" cy="541327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8" name="圆角矩形 3">
              <a:extLst>
                <a:ext uri="{FF2B5EF4-FFF2-40B4-BE49-F238E27FC236}">
                  <a16:creationId xmlns:a16="http://schemas.microsoft.com/office/drawing/2014/main" id="{3853F5A3-1F7B-A34C-8C95-FC419486F847}"/>
                </a:ext>
              </a:extLst>
            </p:cNvPr>
            <p:cNvSpPr/>
            <p:nvPr/>
          </p:nvSpPr>
          <p:spPr>
            <a:xfrm>
              <a:off x="17082517" y="3468606"/>
              <a:ext cx="1378832" cy="1227881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外部</a:t>
              </a:r>
              <a:endPara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订阅</a:t>
              </a:r>
              <a:endPara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服务</a:t>
              </a:r>
            </a:p>
          </p:txBody>
        </p:sp>
        <p:sp>
          <p:nvSpPr>
            <p:cNvPr id="29" name="圆角矩形 3">
              <a:extLst>
                <a:ext uri="{FF2B5EF4-FFF2-40B4-BE49-F238E27FC236}">
                  <a16:creationId xmlns:a16="http://schemas.microsoft.com/office/drawing/2014/main" id="{238CDF3C-65D4-CA4E-9804-308017FB8E0B}"/>
                </a:ext>
              </a:extLst>
            </p:cNvPr>
            <p:cNvSpPr/>
            <p:nvPr/>
          </p:nvSpPr>
          <p:spPr>
            <a:xfrm>
              <a:off x="17082517" y="5090837"/>
              <a:ext cx="1378832" cy="1227881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内部</a:t>
              </a:r>
              <a:endPara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计算</a:t>
              </a:r>
              <a:endPara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服务</a:t>
              </a:r>
            </a:p>
          </p:txBody>
        </p:sp>
        <p:sp>
          <p:nvSpPr>
            <p:cNvPr id="30" name="圆角矩形 3">
              <a:extLst>
                <a:ext uri="{FF2B5EF4-FFF2-40B4-BE49-F238E27FC236}">
                  <a16:creationId xmlns:a16="http://schemas.microsoft.com/office/drawing/2014/main" id="{2A789B33-9B76-8747-B0B1-BAB99ECD3EB4}"/>
                </a:ext>
              </a:extLst>
            </p:cNvPr>
            <p:cNvSpPr/>
            <p:nvPr/>
          </p:nvSpPr>
          <p:spPr>
            <a:xfrm>
              <a:off x="8165206" y="9738747"/>
              <a:ext cx="1151715" cy="1105683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ES</a:t>
              </a:r>
              <a:endPara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31" name="圆角矩形 3">
              <a:extLst>
                <a:ext uri="{FF2B5EF4-FFF2-40B4-BE49-F238E27FC236}">
                  <a16:creationId xmlns:a16="http://schemas.microsoft.com/office/drawing/2014/main" id="{7546E4E0-31A0-AC43-87C4-24F10D05CC5C}"/>
                </a:ext>
              </a:extLst>
            </p:cNvPr>
            <p:cNvSpPr/>
            <p:nvPr/>
          </p:nvSpPr>
          <p:spPr>
            <a:xfrm>
              <a:off x="9701444" y="9771897"/>
              <a:ext cx="1151715" cy="1105683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Tdw</a:t>
              </a:r>
              <a:endPara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32" name="圆角矩形 3">
              <a:extLst>
                <a:ext uri="{FF2B5EF4-FFF2-40B4-BE49-F238E27FC236}">
                  <a16:creationId xmlns:a16="http://schemas.microsoft.com/office/drawing/2014/main" id="{2B8CE734-6549-E04B-A18F-3E9F0CA8A0E5}"/>
                </a:ext>
              </a:extLst>
            </p:cNvPr>
            <p:cNvSpPr/>
            <p:nvPr/>
          </p:nvSpPr>
          <p:spPr>
            <a:xfrm>
              <a:off x="17082517" y="6697607"/>
              <a:ext cx="1378832" cy="1227881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AI</a:t>
              </a:r>
              <a:endPara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33" name="圆角矩形 3">
              <a:extLst>
                <a:ext uri="{FF2B5EF4-FFF2-40B4-BE49-F238E27FC236}">
                  <a16:creationId xmlns:a16="http://schemas.microsoft.com/office/drawing/2014/main" id="{A5D4A45B-2EBC-0543-8A03-BD8FDF148B7F}"/>
                </a:ext>
              </a:extLst>
            </p:cNvPr>
            <p:cNvSpPr/>
            <p:nvPr/>
          </p:nvSpPr>
          <p:spPr>
            <a:xfrm>
              <a:off x="11241659" y="9790631"/>
              <a:ext cx="1151715" cy="1105683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Union</a:t>
              </a:r>
              <a:endPara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34" name="圆角矩形 3">
              <a:extLst>
                <a:ext uri="{FF2B5EF4-FFF2-40B4-BE49-F238E27FC236}">
                  <a16:creationId xmlns:a16="http://schemas.microsoft.com/office/drawing/2014/main" id="{67978D6D-E105-BF47-A736-608C6A048E1B}"/>
                </a:ext>
              </a:extLst>
            </p:cNvPr>
            <p:cNvSpPr/>
            <p:nvPr/>
          </p:nvSpPr>
          <p:spPr>
            <a:xfrm>
              <a:off x="12781874" y="9781743"/>
              <a:ext cx="1151715" cy="1105683"/>
            </a:xfrm>
            <a:prstGeom prst="rect">
              <a:avLst/>
            </a:prstGeom>
            <a:gradFill>
              <a:gsLst>
                <a:gs pos="0">
                  <a:srgbClr val="FBFCFF"/>
                </a:gs>
                <a:gs pos="74000">
                  <a:schemeClr val="bg2"/>
                </a:gs>
                <a:gs pos="83000">
                  <a:schemeClr val="bg2"/>
                </a:gs>
                <a:gs pos="100000">
                  <a:schemeClr val="bg2"/>
                </a:gs>
              </a:gsLst>
              <a:lin ang="2700000" scaled="1"/>
            </a:gra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63500" dir="2700000" algn="tl" rotWithShape="0">
                <a:srgbClr val="B1B9C0">
                  <a:alpha val="40000"/>
                </a:srgbClr>
              </a:outerShdw>
            </a:effectLst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流水</a:t>
              </a:r>
              <a:endParaRPr lang="en-US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  <a:p>
              <a:r>
                <a: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系统</a:t>
              </a:r>
            </a:p>
          </p:txBody>
        </p:sp>
        <p:cxnSp>
          <p:nvCxnSpPr>
            <p:cNvPr id="35" name="肘形连接符 34">
              <a:extLst>
                <a:ext uri="{FF2B5EF4-FFF2-40B4-BE49-F238E27FC236}">
                  <a16:creationId xmlns:a16="http://schemas.microsoft.com/office/drawing/2014/main" id="{36C1DD8A-6D25-B048-B229-67C62D0626F4}"/>
                </a:ext>
              </a:extLst>
            </p:cNvPr>
            <p:cNvCxnSpPr>
              <a:stCxn id="30" idx="0"/>
              <a:endCxn id="53" idx="2"/>
            </p:cNvCxnSpPr>
            <p:nvPr/>
          </p:nvCxnSpPr>
          <p:spPr>
            <a:xfrm rot="5400000" flipH="1" flipV="1">
              <a:off x="7482223" y="7371070"/>
              <a:ext cx="3626519" cy="1108836"/>
            </a:xfrm>
            <a:prstGeom prst="bentConnector3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肘形连接符 35">
              <a:extLst>
                <a:ext uri="{FF2B5EF4-FFF2-40B4-BE49-F238E27FC236}">
                  <a16:creationId xmlns:a16="http://schemas.microsoft.com/office/drawing/2014/main" id="{C384936E-6C58-C345-9C86-7DDBA2ED4CE7}"/>
                </a:ext>
              </a:extLst>
            </p:cNvPr>
            <p:cNvCxnSpPr>
              <a:stCxn id="31" idx="0"/>
              <a:endCxn id="53" idx="2"/>
            </p:cNvCxnSpPr>
            <p:nvPr/>
          </p:nvCxnSpPr>
          <p:spPr>
            <a:xfrm rot="16200000" flipV="1">
              <a:off x="8233767" y="7728362"/>
              <a:ext cx="3659669" cy="427402"/>
            </a:xfrm>
            <a:prstGeom prst="bentConnector3">
              <a:avLst>
                <a:gd name="adj1" fmla="val 50283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肘形连接符 36">
              <a:extLst>
                <a:ext uri="{FF2B5EF4-FFF2-40B4-BE49-F238E27FC236}">
                  <a16:creationId xmlns:a16="http://schemas.microsoft.com/office/drawing/2014/main" id="{BF84E6E0-24B4-9748-8B6E-8464A4A7C08B}"/>
                </a:ext>
              </a:extLst>
            </p:cNvPr>
            <p:cNvCxnSpPr>
              <a:stCxn id="33" idx="0"/>
              <a:endCxn id="53" idx="2"/>
            </p:cNvCxnSpPr>
            <p:nvPr/>
          </p:nvCxnSpPr>
          <p:spPr>
            <a:xfrm rot="16200000" flipV="1">
              <a:off x="8994508" y="6967621"/>
              <a:ext cx="3678403" cy="1967617"/>
            </a:xfrm>
            <a:prstGeom prst="bentConnector3">
              <a:avLst>
                <a:gd name="adj1" fmla="val 50606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肘形连接符 37">
              <a:extLst>
                <a:ext uri="{FF2B5EF4-FFF2-40B4-BE49-F238E27FC236}">
                  <a16:creationId xmlns:a16="http://schemas.microsoft.com/office/drawing/2014/main" id="{4611DC8B-041A-C44F-86A9-71856D5843E2}"/>
                </a:ext>
              </a:extLst>
            </p:cNvPr>
            <p:cNvCxnSpPr>
              <a:stCxn id="34" idx="0"/>
              <a:endCxn id="53" idx="2"/>
            </p:cNvCxnSpPr>
            <p:nvPr/>
          </p:nvCxnSpPr>
          <p:spPr>
            <a:xfrm rot="16200000" flipV="1">
              <a:off x="9769059" y="6193070"/>
              <a:ext cx="3669515" cy="3507832"/>
            </a:xfrm>
            <a:prstGeom prst="bentConnector3">
              <a:avLst>
                <a:gd name="adj1" fmla="val 50608"/>
              </a:avLst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直线箭头连接符 38">
              <a:extLst>
                <a:ext uri="{FF2B5EF4-FFF2-40B4-BE49-F238E27FC236}">
                  <a16:creationId xmlns:a16="http://schemas.microsoft.com/office/drawing/2014/main" id="{7D6ED205-B646-1B44-874D-7DFA99452EBE}"/>
                </a:ext>
              </a:extLst>
            </p:cNvPr>
            <p:cNvCxnSpPr>
              <a:stCxn id="29" idx="1"/>
              <a:endCxn id="74" idx="3"/>
            </p:cNvCxnSpPr>
            <p:nvPr/>
          </p:nvCxnSpPr>
          <p:spPr>
            <a:xfrm flipH="1">
              <a:off x="16080059" y="5704778"/>
              <a:ext cx="1002458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线箭头连接符 39">
              <a:extLst>
                <a:ext uri="{FF2B5EF4-FFF2-40B4-BE49-F238E27FC236}">
                  <a16:creationId xmlns:a16="http://schemas.microsoft.com/office/drawing/2014/main" id="{8A514692-661D-BA4C-8BF6-06588FBFE7B4}"/>
                </a:ext>
              </a:extLst>
            </p:cNvPr>
            <p:cNvCxnSpPr/>
            <p:nvPr/>
          </p:nvCxnSpPr>
          <p:spPr>
            <a:xfrm flipH="1">
              <a:off x="16080059" y="7411115"/>
              <a:ext cx="1002458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线箭头连接符 40">
              <a:extLst>
                <a:ext uri="{FF2B5EF4-FFF2-40B4-BE49-F238E27FC236}">
                  <a16:creationId xmlns:a16="http://schemas.microsoft.com/office/drawing/2014/main" id="{1765F3B1-08DF-284B-B71A-F74AB5908A47}"/>
                </a:ext>
              </a:extLst>
            </p:cNvPr>
            <p:cNvCxnSpPr/>
            <p:nvPr/>
          </p:nvCxnSpPr>
          <p:spPr>
            <a:xfrm flipH="1">
              <a:off x="16080059" y="4228457"/>
              <a:ext cx="1002458" cy="0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solid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aphicFrame>
        <p:nvGraphicFramePr>
          <p:cNvPr id="82" name="表格 81">
            <a:extLst>
              <a:ext uri="{FF2B5EF4-FFF2-40B4-BE49-F238E27FC236}">
                <a16:creationId xmlns:a16="http://schemas.microsoft.com/office/drawing/2014/main" id="{DE8B9A75-F243-F443-85D9-DFBCD1C301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959528"/>
              </p:ext>
            </p:extLst>
          </p:nvPr>
        </p:nvGraphicFramePr>
        <p:xfrm>
          <a:off x="14996566" y="8230658"/>
          <a:ext cx="8142572" cy="46613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0090">
                  <a:extLst>
                    <a:ext uri="{9D8B030D-6E8A-4147-A177-3AD203B41FA5}">
                      <a16:colId xmlns:a16="http://schemas.microsoft.com/office/drawing/2014/main" val="1346677719"/>
                    </a:ext>
                  </a:extLst>
                </a:gridCol>
                <a:gridCol w="5882482">
                  <a:extLst>
                    <a:ext uri="{9D8B030D-6E8A-4147-A177-3AD203B41FA5}">
                      <a16:colId xmlns:a16="http://schemas.microsoft.com/office/drawing/2014/main" val="682333207"/>
                    </a:ext>
                  </a:extLst>
                </a:gridCol>
              </a:tblGrid>
              <a:tr h="57938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rgbClr val="FBFC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solidFill>
                            <a:srgbClr val="FBFCFF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工作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0659748"/>
                  </a:ext>
                </a:extLst>
              </a:tr>
              <a:tr h="1163793">
                <a:tc>
                  <a:txBody>
                    <a:bodyPr/>
                    <a:lstStyle/>
                    <a:p>
                      <a:pPr marL="0" marR="254000" lvl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u="none" strike="noStrike" cap="none" spc="0" normalizeH="0" baseline="0" dirty="0">
                        <a:ln>
                          <a:noFill/>
                        </a:ln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Helvetica"/>
                      </a:endParaRPr>
                    </a:p>
                    <a:p>
                      <a:pPr marL="0" marR="254000" lvl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u="none" strike="noStrike" cap="none" spc="0" normalizeH="0" baseline="0" dirty="0">
                          <a:ln>
                            <a:noFill/>
                          </a:ln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"/>
                        </a:rPr>
                        <a:t>数据接入层</a:t>
                      </a:r>
                      <a:endParaRPr kumimoji="0" lang="en-US" altLang="zh-CN" sz="2400" b="0" i="0" u="none" strike="noStrike" cap="none" spc="0" normalizeH="0" baseline="0" dirty="0">
                        <a:ln>
                          <a:noFill/>
                        </a:ln>
                        <a:solidFill>
                          <a:schemeClr val="accent6">
                            <a:hueOff val="10811956"/>
                            <a:satOff val="-58544"/>
                            <a:lumOff val="-9736"/>
                          </a:schemeClr>
                        </a:solidFill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Helvetic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方案设计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代码开发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610027"/>
                  </a:ext>
                </a:extLst>
              </a:tr>
              <a:tr h="1163793">
                <a:tc>
                  <a:txBody>
                    <a:bodyPr/>
                    <a:lstStyle/>
                    <a:p>
                      <a:pPr marL="0" marR="254000" lvl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0" marR="254000" lvl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数据适配层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方案设计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数据库选型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代码开发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63750"/>
                  </a:ext>
                </a:extLst>
              </a:tr>
              <a:tr h="515759">
                <a:tc>
                  <a:txBody>
                    <a:bodyPr/>
                    <a:lstStyle/>
                    <a:p>
                      <a:pPr marL="0" marR="254000" lvl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统一接入层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字段修改接口开发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80637"/>
                  </a:ext>
                </a:extLst>
              </a:tr>
              <a:tr h="1163793">
                <a:tc>
                  <a:txBody>
                    <a:bodyPr/>
                    <a:lstStyle/>
                    <a:p>
                      <a:pPr marL="0" marR="254000" lvl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zh-CN" sz="2400" u="none" strike="noStrike" cap="none" spc="0" normalizeH="0" baseline="0" dirty="0">
                        <a:ln>
                          <a:noFill/>
                        </a:ln>
                        <a:effectLst/>
                        <a:uFillTx/>
                        <a:latin typeface="Microsoft YaHei" panose="020B0503020204020204" pitchFamily="34" charset="-122"/>
                        <a:ea typeface="Microsoft YaHei" panose="020B0503020204020204" pitchFamily="34" charset="-122"/>
                        <a:sym typeface="Helvetica"/>
                      </a:endParaRPr>
                    </a:p>
                    <a:p>
                      <a:pPr marL="0" marR="254000" lvl="0" indent="0" algn="ctr" defTabSz="8255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400" u="none" strike="noStrike" cap="none" spc="0" normalizeH="0" baseline="0" dirty="0">
                          <a:ln>
                            <a:noFill/>
                          </a:ln>
                          <a:effectLst/>
                          <a:uFillTx/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sym typeface="Helvetica"/>
                        </a:rPr>
                        <a:t>数据总线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提供生产端数据源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提供全字段读取接口</a:t>
                      </a:r>
                      <a:endParaRPr lang="en-US" altLang="zh-CN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algn="l"/>
                      <a:endParaRPr lang="zh-CN" altLang="en-US" sz="2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6394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32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个人简介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1</a:t>
              </a:r>
            </a:p>
          </p:txBody>
        </p:sp>
      </p:grpSp>
      <p:cxnSp>
        <p:nvCxnSpPr>
          <p:cNvPr id="9" name="直接箭头连接符 4">
            <a:extLst>
              <a:ext uri="{FF2B5EF4-FFF2-40B4-BE49-F238E27FC236}">
                <a16:creationId xmlns:a16="http://schemas.microsoft.com/office/drawing/2014/main" id="{E65BD945-B8E9-3341-AE9E-7A5C0DA52939}"/>
              </a:ext>
            </a:extLst>
          </p:cNvPr>
          <p:cNvCxnSpPr>
            <a:cxnSpLocks/>
          </p:cNvCxnSpPr>
          <p:nvPr/>
        </p:nvCxnSpPr>
        <p:spPr>
          <a:xfrm>
            <a:off x="1404777" y="4963436"/>
            <a:ext cx="21340513" cy="0"/>
          </a:xfrm>
          <a:prstGeom prst="straightConnector1">
            <a:avLst/>
          </a:prstGeom>
          <a:ln w="101600">
            <a:headEnd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内页标题，建议30字以内…">
            <a:extLst>
              <a:ext uri="{FF2B5EF4-FFF2-40B4-BE49-F238E27FC236}">
                <a16:creationId xmlns:a16="http://schemas.microsoft.com/office/drawing/2014/main" id="{D6F62B4E-FE52-6D49-9960-BFE32DBE6453}"/>
              </a:ext>
            </a:extLst>
          </p:cNvPr>
          <p:cNvSpPr txBox="1"/>
          <p:nvPr/>
        </p:nvSpPr>
        <p:spPr>
          <a:xfrm>
            <a:off x="1318139" y="2243691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5000" dirty="0">
                <a:solidFill>
                  <a:srgbClr val="034FD8"/>
                </a:solidFill>
                <a:latin typeface="腾讯体 W7" panose="020C08030202040F0204" pitchFamily="34" charset="-122"/>
                <a:ea typeface="腾讯体 W7" panose="020C08030202040F0204" pitchFamily="34" charset="-122"/>
                <a:sym typeface="TTTGBMedium"/>
              </a:rPr>
              <a:t>钱禹光</a:t>
            </a:r>
            <a:r>
              <a:rPr lang="en-US" altLang="zh-CN" sz="5000" dirty="0">
                <a:solidFill>
                  <a:srgbClr val="034FD8"/>
                </a:solidFill>
                <a:latin typeface="腾讯体 W7" panose="020C08030202040F0204" pitchFamily="34" charset="-122"/>
                <a:ea typeface="腾讯体 W7" panose="020C08030202040F0204" pitchFamily="34" charset="-122"/>
                <a:sym typeface="TTTGBMedium"/>
              </a:rPr>
              <a:t>(lucasqian)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484386-275D-894F-A334-FFA9DBB34378}"/>
              </a:ext>
            </a:extLst>
          </p:cNvPr>
          <p:cNvSpPr txBox="1"/>
          <p:nvPr/>
        </p:nvSpPr>
        <p:spPr>
          <a:xfrm>
            <a:off x="5649413" y="5695901"/>
            <a:ext cx="48669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2015.8</a:t>
            </a:r>
          </a:p>
          <a:p>
            <a:pPr algn="l"/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华为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CDN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存储模块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后台开发</a:t>
            </a:r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12ACDA-D949-064F-AFBD-13D900B346F1}"/>
              </a:ext>
            </a:extLst>
          </p:cNvPr>
          <p:cNvSpPr txBox="1"/>
          <p:nvPr/>
        </p:nvSpPr>
        <p:spPr>
          <a:xfrm>
            <a:off x="12484100" y="5695901"/>
            <a:ext cx="48669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.7</a:t>
            </a:r>
          </a:p>
          <a:p>
            <a:pPr algn="l"/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腾讯视频媒资平台组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后台开发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媒资重构项目</a:t>
            </a:r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71048A5-7F78-5946-8135-DC2666E42943}"/>
              </a:ext>
            </a:extLst>
          </p:cNvPr>
          <p:cNvSpPr txBox="1"/>
          <p:nvPr/>
        </p:nvSpPr>
        <p:spPr>
          <a:xfrm>
            <a:off x="1404777" y="5703838"/>
            <a:ext cx="486696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2015.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华中科技大学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计算机科学与技术</a:t>
            </a:r>
            <a:endParaRPr lang="en-US" altLang="zh-CN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本科毕业</a:t>
            </a:r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8172100-DE59-054D-8429-C4E884C430D2}"/>
              </a:ext>
            </a:extLst>
          </p:cNvPr>
          <p:cNvSpPr txBox="1"/>
          <p:nvPr/>
        </p:nvSpPr>
        <p:spPr>
          <a:xfrm>
            <a:off x="9552330" y="10678469"/>
            <a:ext cx="3425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星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 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星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次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endParaRPr lang="en-US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2462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0B8BF"/>
            </a:gs>
            <a:gs pos="100000">
              <a:srgbClr val="D5DBDE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色彩体系"/>
          <p:cNvSpPr txBox="1">
            <a:spLocks noGrp="1"/>
          </p:cNvSpPr>
          <p:nvPr>
            <p:ph type="title"/>
          </p:nvPr>
        </p:nvSpPr>
        <p:spPr>
          <a:xfrm>
            <a:off x="3762808" y="2867686"/>
            <a:ext cx="17710474" cy="285168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1080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项目介绍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pic>
        <p:nvPicPr>
          <p:cNvPr id="23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405" y="2878346"/>
            <a:ext cx="2191856" cy="1863307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0" y="13172512"/>
            <a:ext cx="24384000" cy="469901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240" name="2"/>
          <p:cNvSpPr txBox="1"/>
          <p:nvPr/>
        </p:nvSpPr>
        <p:spPr>
          <a:xfrm>
            <a:off x="961892" y="3066206"/>
            <a:ext cx="2326482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9000" b="1">
                <a:solidFill>
                  <a:srgbClr val="FFFFFF"/>
                </a:solidFill>
                <a:latin typeface="+mn-lt"/>
                <a:ea typeface="+mn-ea"/>
                <a:cs typeface="+mn-cs"/>
                <a:sym typeface="TTTGBMedium"/>
              </a:defRPr>
            </a:lvl1pPr>
          </a:lstStyle>
          <a:p>
            <a:r>
              <a:rPr dirty="0">
                <a:latin typeface="腾讯体 W7" panose="020C08030202040F0204" pitchFamily="34" charset="-122"/>
                <a:ea typeface="腾讯体 W7" panose="020C08030202040F0204" pitchFamily="34" charset="-12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003531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 dirty="0"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>
            <a:normAutofit/>
          </a:bodyPr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项目介绍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2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媒资是什么</a:t>
            </a:r>
            <a:endParaRPr lang="en-US" altLang="zh-CN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1CF021F6-C4C7-7B47-AC03-F84FCAE4CBE9}"/>
              </a:ext>
            </a:extLst>
          </p:cNvPr>
          <p:cNvSpPr/>
          <p:nvPr/>
        </p:nvSpPr>
        <p:spPr>
          <a:xfrm>
            <a:off x="765382" y="12463899"/>
            <a:ext cx="228835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媒资平台承载内容的生产与分发，为频道运营提供最重要的基础运营系统，为各条业务线输送最基础最核心的数据。</a:t>
            </a:r>
            <a:endParaRPr lang="zh-CN" altLang="en-US" sz="3200" dirty="0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E4A54C9-586B-BA42-84E3-7BD6F7AA8F2A}"/>
              </a:ext>
            </a:extLst>
          </p:cNvPr>
          <p:cNvSpPr txBox="1"/>
          <p:nvPr/>
        </p:nvSpPr>
        <p:spPr>
          <a:xfrm>
            <a:off x="3805833" y="2707968"/>
            <a:ext cx="3488134" cy="7797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4400" dirty="0">
                <a:solidFill>
                  <a:srgbClr val="034FD8"/>
                </a:solidFill>
                <a:latin typeface="腾讯体 W7" panose="020C08030202040F0204" pitchFamily="34" charset="-122"/>
                <a:ea typeface="腾讯体 W7" panose="020C08030202040F0204" pitchFamily="34" charset="-122"/>
                <a:cs typeface="+mn-cs"/>
              </a:rPr>
              <a:t>腾讯视频架构</a:t>
            </a:r>
          </a:p>
        </p:txBody>
      </p:sp>
      <p:pic>
        <p:nvPicPr>
          <p:cNvPr id="1025" name="Picture 1" descr="page5image35091040">
            <a:extLst>
              <a:ext uri="{FF2B5EF4-FFF2-40B4-BE49-F238E27FC236}">
                <a16:creationId xmlns:a16="http://schemas.microsoft.com/office/drawing/2014/main" id="{8CF4FC7D-B23D-0B42-8F94-5E11A8440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1062" y="1527155"/>
            <a:ext cx="10414000" cy="1073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age5image35089584">
            <a:extLst>
              <a:ext uri="{FF2B5EF4-FFF2-40B4-BE49-F238E27FC236}">
                <a16:creationId xmlns:a16="http://schemas.microsoft.com/office/drawing/2014/main" id="{C6DD72FF-2203-5C49-9DF8-6D76DDE84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62" y="2672343"/>
            <a:ext cx="11099800" cy="939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745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 dirty="0"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项目介绍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2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4777" y="1226852"/>
            <a:ext cx="3090100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业务特征</a:t>
            </a:r>
            <a:endParaRPr lang="en-US" altLang="zh-CN"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FA357CF6-CA14-7C46-9737-C7E19FCBBEBC}"/>
              </a:ext>
            </a:extLst>
          </p:cNvPr>
          <p:cNvGrpSpPr/>
          <p:nvPr/>
        </p:nvGrpSpPr>
        <p:grpSpPr>
          <a:xfrm>
            <a:off x="673183" y="2277533"/>
            <a:ext cx="9989023" cy="10154218"/>
            <a:chOff x="1318139" y="2662172"/>
            <a:chExt cx="9989023" cy="10154218"/>
          </a:xfrm>
        </p:grpSpPr>
        <p:graphicFrame>
          <p:nvGraphicFramePr>
            <p:cNvPr id="2" name="图表 1">
              <a:extLst>
                <a:ext uri="{FF2B5EF4-FFF2-40B4-BE49-F238E27FC236}">
                  <a16:creationId xmlns:a16="http://schemas.microsoft.com/office/drawing/2014/main" id="{BE269615-F216-DA4C-BD72-22C9724065F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79852197"/>
                </p:ext>
              </p:extLst>
            </p:nvPr>
          </p:nvGraphicFramePr>
          <p:xfrm>
            <a:off x="2129350" y="3784690"/>
            <a:ext cx="5394707" cy="364884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1EA4A2A5-B2B3-C941-A432-416A56F07742}"/>
                </a:ext>
              </a:extLst>
            </p:cNvPr>
            <p:cNvSpPr txBox="1"/>
            <p:nvPr/>
          </p:nvSpPr>
          <p:spPr>
            <a:xfrm>
              <a:off x="1318139" y="3056173"/>
              <a:ext cx="102657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3600" b="0" i="0" u="none" strike="noStrike" cap="none" spc="0" normalizeH="0" baseline="0" dirty="0">
                <a:ln>
                  <a:noFill/>
                </a:ln>
                <a:solidFill>
                  <a:schemeClr val="accent6">
                    <a:hueOff val="10811956"/>
                    <a:satOff val="-58544"/>
                    <a:lumOff val="-9736"/>
                  </a:schemeClr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CA2805A5-946C-1E4E-A425-A38933673E23}"/>
                </a:ext>
              </a:extLst>
            </p:cNvPr>
            <p:cNvGrpSpPr/>
            <p:nvPr/>
          </p:nvGrpSpPr>
          <p:grpSpPr>
            <a:xfrm>
              <a:off x="1638795" y="2662172"/>
              <a:ext cx="9668367" cy="10154218"/>
              <a:chOff x="668072" y="1044537"/>
              <a:chExt cx="3359218" cy="3069227"/>
            </a:xfrm>
          </p:grpSpPr>
          <p:sp>
            <p:nvSpPr>
              <p:cNvPr id="29" name="矩形 10">
                <a:extLst>
                  <a:ext uri="{FF2B5EF4-FFF2-40B4-BE49-F238E27FC236}">
                    <a16:creationId xmlns:a16="http://schemas.microsoft.com/office/drawing/2014/main" id="{CDC9A171-76F1-914B-B77F-39402BDBD2C0}"/>
                  </a:ext>
                </a:extLst>
              </p:cNvPr>
              <p:cNvSpPr/>
              <p:nvPr/>
            </p:nvSpPr>
            <p:spPr bwMode="auto">
              <a:xfrm>
                <a:off x="668072" y="1223860"/>
                <a:ext cx="3359218" cy="2889904"/>
              </a:xfrm>
              <a:prstGeom prst="rect">
                <a:avLst/>
              </a:prstGeom>
              <a:noFill/>
              <a:ln w="19050">
                <a:solidFill>
                  <a:srgbClr val="0074BE"/>
                </a:solidFill>
                <a:prstDash val="dash"/>
                <a:miter lim="800000"/>
                <a:headEnd type="non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R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</a:pPr>
                <a:endParaRPr kumimoji="0" lang="en-US" altLang="zh-CN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矩形 12">
                <a:extLst>
                  <a:ext uri="{FF2B5EF4-FFF2-40B4-BE49-F238E27FC236}">
                    <a16:creationId xmlns:a16="http://schemas.microsoft.com/office/drawing/2014/main" id="{65F5CC69-E621-FC4E-9E77-485AB29F3AC0}"/>
                  </a:ext>
                </a:extLst>
              </p:cNvPr>
              <p:cNvSpPr/>
              <p:nvPr/>
            </p:nvSpPr>
            <p:spPr bwMode="auto">
              <a:xfrm>
                <a:off x="944405" y="1044537"/>
                <a:ext cx="1947588" cy="317553"/>
              </a:xfrm>
              <a:prstGeom prst="rect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defTabSz="9144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FBFC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数据增量</a:t>
                </a:r>
                <a:r>
                  <a:rPr lang="zh-CN" altLang="en-US" sz="2800" dirty="0">
                    <a:solidFill>
                      <a:srgbClr val="FBFC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大</a:t>
                </a:r>
                <a:endParaRPr lang="en-US" altLang="zh-CN" sz="2400" dirty="0">
                  <a:solidFill>
                    <a:srgbClr val="FBFC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  <a:p>
                <a:pPr algn="l" defTabSz="9144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FBFC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                   </a:t>
                </a:r>
                <a:r>
                  <a:rPr lang="zh-CN" altLang="en-US" sz="2800" dirty="0">
                    <a:solidFill>
                      <a:srgbClr val="FBFC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经常</a:t>
                </a:r>
                <a:r>
                  <a:rPr lang="zh-CN" altLang="en-US" sz="2400" dirty="0">
                    <a:solidFill>
                      <a:srgbClr val="FBFC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需要添加新字段运营</a:t>
                </a:r>
              </a:p>
            </p:txBody>
          </p:sp>
        </p:grp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D0DBFDAB-9967-6F48-9118-CC30915C4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84411" y="8025982"/>
              <a:ext cx="8726117" cy="4363059"/>
            </a:xfrm>
            <a:prstGeom prst="rect">
              <a:avLst/>
            </a:prstGeom>
          </p:spPr>
        </p:pic>
      </p:grpSp>
      <p:grpSp>
        <p:nvGrpSpPr>
          <p:cNvPr id="200" name="组合 199">
            <a:extLst>
              <a:ext uri="{FF2B5EF4-FFF2-40B4-BE49-F238E27FC236}">
                <a16:creationId xmlns:a16="http://schemas.microsoft.com/office/drawing/2014/main" id="{9979B5D8-0448-7D46-B00B-7D1D0B6EDDD4}"/>
              </a:ext>
            </a:extLst>
          </p:cNvPr>
          <p:cNvGrpSpPr/>
          <p:nvPr/>
        </p:nvGrpSpPr>
        <p:grpSpPr>
          <a:xfrm>
            <a:off x="12053366" y="7641346"/>
            <a:ext cx="11210394" cy="4813330"/>
            <a:chOff x="15052183" y="3430439"/>
            <a:chExt cx="5201393" cy="701835"/>
          </a:xfrm>
        </p:grpSpPr>
        <p:sp>
          <p:nvSpPr>
            <p:cNvPr id="75" name="矩形 10">
              <a:extLst>
                <a:ext uri="{FF2B5EF4-FFF2-40B4-BE49-F238E27FC236}">
                  <a16:creationId xmlns:a16="http://schemas.microsoft.com/office/drawing/2014/main" id="{415E7716-6FFD-4340-92DA-9F92E4850C57}"/>
                </a:ext>
              </a:extLst>
            </p:cNvPr>
            <p:cNvSpPr/>
            <p:nvPr/>
          </p:nvSpPr>
          <p:spPr bwMode="auto">
            <a:xfrm>
              <a:off x="15052183" y="3509248"/>
              <a:ext cx="5201393" cy="623026"/>
            </a:xfrm>
            <a:prstGeom prst="rect">
              <a:avLst/>
            </a:prstGeom>
            <a:noFill/>
            <a:ln w="19050">
              <a:solidFill>
                <a:srgbClr val="339933"/>
              </a:solidFill>
              <a:prstDash val="dash"/>
              <a:miter lim="800000"/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R="0" algn="l" defTabSz="914400" rtl="0" eaLnBrk="0" fontAlgn="base" latinLnBrk="0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</a:pPr>
              <a:endParaRPr kumimoji="0" lang="en-US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矩形 12">
              <a:extLst>
                <a:ext uri="{FF2B5EF4-FFF2-40B4-BE49-F238E27FC236}">
                  <a16:creationId xmlns:a16="http://schemas.microsoft.com/office/drawing/2014/main" id="{F78A54A4-E7B8-9948-9B32-286408F0DC37}"/>
                </a:ext>
              </a:extLst>
            </p:cNvPr>
            <p:cNvSpPr/>
            <p:nvPr/>
          </p:nvSpPr>
          <p:spPr bwMode="auto">
            <a:xfrm>
              <a:off x="15978977" y="3430439"/>
              <a:ext cx="2259243" cy="151806"/>
            </a:xfrm>
            <a:prstGeom prst="rect">
              <a:avLst/>
            </a:prstGeom>
            <a:solidFill>
              <a:srgbClr val="339933"/>
            </a:solidFill>
            <a:ln w="9525" cap="flat" cmpd="sng" algn="ctr">
              <a:solidFill>
                <a:srgbClr val="3399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01" name="文本框 200">
            <a:extLst>
              <a:ext uri="{FF2B5EF4-FFF2-40B4-BE49-F238E27FC236}">
                <a16:creationId xmlns:a16="http://schemas.microsoft.com/office/drawing/2014/main" id="{CB1B8908-65C4-7942-8A16-9245F915D986}"/>
              </a:ext>
            </a:extLst>
          </p:cNvPr>
          <p:cNvSpPr txBox="1"/>
          <p:nvPr/>
        </p:nvSpPr>
        <p:spPr>
          <a:xfrm>
            <a:off x="18298785" y="12181412"/>
            <a:ext cx="102656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accent6">
                  <a:hueOff val="10811956"/>
                  <a:satOff val="-58544"/>
                  <a:lumOff val="-9736"/>
                </a:schemeClr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BD34BF33-919C-F646-ACA6-E42195715CAD}"/>
              </a:ext>
            </a:extLst>
          </p:cNvPr>
          <p:cNvGrpSpPr/>
          <p:nvPr/>
        </p:nvGrpSpPr>
        <p:grpSpPr>
          <a:xfrm>
            <a:off x="12053366" y="1787663"/>
            <a:ext cx="10430224" cy="5298222"/>
            <a:chOff x="863210" y="7337123"/>
            <a:chExt cx="10430224" cy="5298222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AF4D19A7-523D-6445-9E07-0A6690239B05}"/>
                </a:ext>
              </a:extLst>
            </p:cNvPr>
            <p:cNvGrpSpPr/>
            <p:nvPr/>
          </p:nvGrpSpPr>
          <p:grpSpPr>
            <a:xfrm>
              <a:off x="863210" y="7337123"/>
              <a:ext cx="10430224" cy="5298222"/>
              <a:chOff x="863210" y="7967397"/>
              <a:chExt cx="11150930" cy="4154999"/>
            </a:xfrm>
          </p:grpSpPr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D75C0591-DD22-1948-955B-03439F538432}"/>
                  </a:ext>
                </a:extLst>
              </p:cNvPr>
              <p:cNvGrpSpPr/>
              <p:nvPr/>
            </p:nvGrpSpPr>
            <p:grpSpPr>
              <a:xfrm>
                <a:off x="863210" y="7967397"/>
                <a:ext cx="11150930" cy="4154999"/>
                <a:chOff x="556662" y="1137819"/>
                <a:chExt cx="4185279" cy="1031087"/>
              </a:xfrm>
            </p:grpSpPr>
            <p:sp>
              <p:nvSpPr>
                <p:cNvPr id="32" name="矩形 10">
                  <a:extLst>
                    <a:ext uri="{FF2B5EF4-FFF2-40B4-BE49-F238E27FC236}">
                      <a16:creationId xmlns:a16="http://schemas.microsoft.com/office/drawing/2014/main" id="{1E2E2F05-CE87-7741-9646-49CAA35DC801}"/>
                    </a:ext>
                  </a:extLst>
                </p:cNvPr>
                <p:cNvSpPr/>
                <p:nvPr/>
              </p:nvSpPr>
              <p:spPr bwMode="auto">
                <a:xfrm>
                  <a:off x="556662" y="1223860"/>
                  <a:ext cx="4185279" cy="945046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0000"/>
                      <a:lumOff val="40000"/>
                    </a:schemeClr>
                  </a:solidFill>
                  <a:prstDash val="dash"/>
                  <a:miter lim="800000"/>
                  <a:headEnd type="none" w="med" len="med"/>
                  <a:tailEnd type="none" w="med" len="med"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R="0" algn="l" defTabSz="914400" rtl="0" eaLnBrk="0" fontAlgn="base" latinLnBrk="0" hangingPunct="0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</a:pPr>
                  <a:endParaRPr kumimoji="0" lang="en-US" altLang="zh-CN" sz="18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33" name="矩形 12">
                  <a:extLst>
                    <a:ext uri="{FF2B5EF4-FFF2-40B4-BE49-F238E27FC236}">
                      <a16:creationId xmlns:a16="http://schemas.microsoft.com/office/drawing/2014/main" id="{B86BA15C-B81C-FD49-B858-810AB99D4D3D}"/>
                    </a:ext>
                  </a:extLst>
                </p:cNvPr>
                <p:cNvSpPr/>
                <p:nvPr/>
              </p:nvSpPr>
              <p:spPr bwMode="auto">
                <a:xfrm>
                  <a:off x="855174" y="1137819"/>
                  <a:ext cx="1965204" cy="172082"/>
                </a:xfrm>
                <a:prstGeom prst="rect">
                  <a:avLst/>
                </a:prstGeom>
                <a:solidFill>
                  <a:schemeClr val="bg1">
                    <a:lumMod val="60000"/>
                    <a:lumOff val="40000"/>
                  </a:schemeClr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</a:pPr>
                  <a:endParaRPr lang="zh-CN" altLang="en-US" sz="2400" dirty="0">
                    <a:solidFill>
                      <a:srgbClr val="FBFC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A5D4260-E5E0-8946-A361-DC20E262ACD3}"/>
                  </a:ext>
                </a:extLst>
              </p:cNvPr>
              <p:cNvSpPr txBox="1"/>
              <p:nvPr/>
            </p:nvSpPr>
            <p:spPr>
              <a:xfrm>
                <a:off x="2216236" y="8096099"/>
                <a:ext cx="4167881" cy="4183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algn="l" defTabSz="914400" eaLnBrk="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solidFill>
                      <a:srgbClr val="FBFC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内外部对媒资数据需求</a:t>
                </a:r>
                <a:r>
                  <a:rPr lang="zh-CN" altLang="en-US" sz="2800" dirty="0">
                    <a:solidFill>
                      <a:srgbClr val="FBFC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旺盛</a:t>
                </a:r>
                <a:endParaRPr lang="zh-CN" altLang="en-US" sz="2400" dirty="0">
                  <a:solidFill>
                    <a:srgbClr val="FBFC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p:grp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FE35BF40-7911-264A-B73D-29214254CFE2}"/>
                </a:ext>
              </a:extLst>
            </p:cNvPr>
            <p:cNvSpPr/>
            <p:nvPr/>
          </p:nvSpPr>
          <p:spPr>
            <a:xfrm>
              <a:off x="5189808" y="11030320"/>
              <a:ext cx="1550993" cy="933589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 Medium"/>
                  <a:sym typeface="Helvetica Neue Medium"/>
                </a:rPr>
                <a:t>媒资库</a:t>
              </a:r>
              <a:endPara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854C7BB7-43F6-DC4A-BC6F-7DE4C7550C8C}"/>
                </a:ext>
              </a:extLst>
            </p:cNvPr>
            <p:cNvGrpSpPr/>
            <p:nvPr/>
          </p:nvGrpSpPr>
          <p:grpSpPr>
            <a:xfrm>
              <a:off x="2276869" y="10792083"/>
              <a:ext cx="1211283" cy="1092530"/>
              <a:chOff x="2695698" y="8989621"/>
              <a:chExt cx="1211283" cy="1092530"/>
            </a:xfrm>
          </p:grpSpPr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332B76FE-3149-F24A-B3C7-259C3EF00C97}"/>
                  </a:ext>
                </a:extLst>
              </p:cNvPr>
              <p:cNvSpPr/>
              <p:nvPr/>
            </p:nvSpPr>
            <p:spPr>
              <a:xfrm>
                <a:off x="2695698" y="8989621"/>
                <a:ext cx="1211283" cy="1092530"/>
              </a:xfrm>
              <a:prstGeom prst="ellipse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254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0F8C6C47-6061-424D-AD90-20D9FD2EBE3C}"/>
                  </a:ext>
                </a:extLst>
              </p:cNvPr>
              <p:cNvSpPr txBox="1"/>
              <p:nvPr/>
            </p:nvSpPr>
            <p:spPr>
              <a:xfrm>
                <a:off x="2788378" y="9255593"/>
                <a:ext cx="1025922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 Medium"/>
                  </a:rPr>
                  <a:t>媒资内部</a:t>
                </a:r>
                <a:endParaRPr lang="en-US" altLang="zh-CN" sz="18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 Medium"/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 Medium"/>
                  </a:rPr>
                  <a:t>系统</a:t>
                </a:r>
              </a:p>
            </p:txBody>
          </p:sp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54692B6-B5D8-4D48-A05D-9CB1C692CCD6}"/>
                </a:ext>
              </a:extLst>
            </p:cNvPr>
            <p:cNvGrpSpPr/>
            <p:nvPr/>
          </p:nvGrpSpPr>
          <p:grpSpPr>
            <a:xfrm>
              <a:off x="3432503" y="9292641"/>
              <a:ext cx="1211283" cy="1092530"/>
              <a:chOff x="2695698" y="8989621"/>
              <a:chExt cx="1211283" cy="109253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C084E8A4-909B-C14D-B4D1-30F3CD9F7197}"/>
                  </a:ext>
                </a:extLst>
              </p:cNvPr>
              <p:cNvSpPr/>
              <p:nvPr/>
            </p:nvSpPr>
            <p:spPr>
              <a:xfrm>
                <a:off x="2695698" y="8989621"/>
                <a:ext cx="1211283" cy="1092530"/>
              </a:xfrm>
              <a:prstGeom prst="ellipse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254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3CFA3336-077C-2B4B-BC6A-4D3FDED0B50F}"/>
                  </a:ext>
                </a:extLst>
              </p:cNvPr>
              <p:cNvSpPr txBox="1"/>
              <p:nvPr/>
            </p:nvSpPr>
            <p:spPr>
              <a:xfrm>
                <a:off x="3007810" y="9317438"/>
                <a:ext cx="564257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 Medium"/>
                  </a:rPr>
                  <a:t>动漫</a:t>
                </a:r>
              </a:p>
            </p:txBody>
          </p:sp>
        </p:grp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FBB8860-4CD6-C147-8589-536FAE27BD5E}"/>
                </a:ext>
              </a:extLst>
            </p:cNvPr>
            <p:cNvGrpSpPr/>
            <p:nvPr/>
          </p:nvGrpSpPr>
          <p:grpSpPr>
            <a:xfrm>
              <a:off x="5334955" y="8819860"/>
              <a:ext cx="1211283" cy="1092530"/>
              <a:chOff x="2748608" y="8989828"/>
              <a:chExt cx="1211283" cy="1092530"/>
            </a:xfrm>
          </p:grpSpPr>
          <p:sp>
            <p:nvSpPr>
              <p:cNvPr id="45" name="椭圆 44">
                <a:extLst>
                  <a:ext uri="{FF2B5EF4-FFF2-40B4-BE49-F238E27FC236}">
                    <a16:creationId xmlns:a16="http://schemas.microsoft.com/office/drawing/2014/main" id="{18165A5D-E7FD-3541-91C2-65C0BD2F71AF}"/>
                  </a:ext>
                </a:extLst>
              </p:cNvPr>
              <p:cNvSpPr/>
              <p:nvPr/>
            </p:nvSpPr>
            <p:spPr>
              <a:xfrm>
                <a:off x="2748608" y="8989828"/>
                <a:ext cx="1211283" cy="1092530"/>
              </a:xfrm>
              <a:prstGeom prst="ellipse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254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FE56C4BF-70F0-B541-89B6-EE971EE4A011}"/>
                  </a:ext>
                </a:extLst>
              </p:cNvPr>
              <p:cNvSpPr txBox="1"/>
              <p:nvPr/>
            </p:nvSpPr>
            <p:spPr>
              <a:xfrm>
                <a:off x="2967062" y="9177526"/>
                <a:ext cx="795089" cy="65659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 Medium"/>
                  </a:rPr>
                  <a:t>视频</a:t>
                </a:r>
                <a:endParaRPr lang="en-US" altLang="zh-CN" sz="18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 Medium"/>
                </a:endParaRPr>
              </a:p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 Medium"/>
                  </a:rPr>
                  <a:t>标准化</a:t>
                </a:r>
              </a:p>
            </p:txBody>
          </p:sp>
        </p:grpSp>
        <p:grpSp>
          <p:nvGrpSpPr>
            <p:cNvPr id="47" name="组合 46">
              <a:extLst>
                <a:ext uri="{FF2B5EF4-FFF2-40B4-BE49-F238E27FC236}">
                  <a16:creationId xmlns:a16="http://schemas.microsoft.com/office/drawing/2014/main" id="{018BE5EB-C100-0742-A8E2-9F62A512F0FD}"/>
                </a:ext>
              </a:extLst>
            </p:cNvPr>
            <p:cNvGrpSpPr/>
            <p:nvPr/>
          </p:nvGrpSpPr>
          <p:grpSpPr>
            <a:xfrm>
              <a:off x="7237407" y="9332714"/>
              <a:ext cx="1211283" cy="1092530"/>
              <a:chOff x="2790181" y="8929196"/>
              <a:chExt cx="1211283" cy="1092530"/>
            </a:xfrm>
          </p:grpSpPr>
          <p:sp>
            <p:nvSpPr>
              <p:cNvPr id="48" name="椭圆 47">
                <a:extLst>
                  <a:ext uri="{FF2B5EF4-FFF2-40B4-BE49-F238E27FC236}">
                    <a16:creationId xmlns:a16="http://schemas.microsoft.com/office/drawing/2014/main" id="{C6BAE402-32AE-DB42-B8EB-50C749BCC66F}"/>
                  </a:ext>
                </a:extLst>
              </p:cNvPr>
              <p:cNvSpPr/>
              <p:nvPr/>
            </p:nvSpPr>
            <p:spPr>
              <a:xfrm>
                <a:off x="2790181" y="8929196"/>
                <a:ext cx="1211283" cy="1092530"/>
              </a:xfrm>
              <a:prstGeom prst="ellipse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254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56F4E03-1528-4049-B16E-A0BDDBCD5AD2}"/>
                  </a:ext>
                </a:extLst>
              </p:cNvPr>
              <p:cNvSpPr txBox="1"/>
              <p:nvPr/>
            </p:nvSpPr>
            <p:spPr>
              <a:xfrm>
                <a:off x="2880840" y="9284440"/>
                <a:ext cx="1008289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 Medium"/>
                  </a:rPr>
                  <a:t> </a:t>
                </a:r>
                <a:r>
                  <a:rPr lang="en-US" altLang="zh-CN" sz="1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 Medium"/>
                  </a:rPr>
                  <a:t>QQ</a:t>
                </a:r>
                <a:r>
                  <a:rPr lang="zh-CN" altLang="en-US" sz="1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 Medium"/>
                  </a:rPr>
                  <a:t>音乐</a:t>
                </a:r>
              </a:p>
            </p:txBody>
          </p:sp>
        </p:grpSp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0339AE3B-E9A6-5042-B749-0F569EBAF15C}"/>
                </a:ext>
              </a:extLst>
            </p:cNvPr>
            <p:cNvGrpSpPr/>
            <p:nvPr/>
          </p:nvGrpSpPr>
          <p:grpSpPr>
            <a:xfrm>
              <a:off x="8344849" y="10871379"/>
              <a:ext cx="1211283" cy="1092530"/>
              <a:chOff x="2695698" y="8989621"/>
              <a:chExt cx="1211283" cy="1092530"/>
            </a:xfrm>
          </p:grpSpPr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F3FEDF90-E22B-6642-86DA-BF779D279C8D}"/>
                  </a:ext>
                </a:extLst>
              </p:cNvPr>
              <p:cNvSpPr/>
              <p:nvPr/>
            </p:nvSpPr>
            <p:spPr>
              <a:xfrm>
                <a:off x="2695698" y="8989621"/>
                <a:ext cx="1211283" cy="1092530"/>
              </a:xfrm>
              <a:prstGeom prst="ellipse">
                <a:avLst/>
              </a:prstGeom>
              <a:solidFill>
                <a:schemeClr val="bg1">
                  <a:lumMod val="60000"/>
                  <a:lumOff val="40000"/>
                </a:schemeClr>
              </a:solidFill>
              <a:ln w="25400" cap="flat">
                <a:solidFill>
                  <a:srgbClr val="000000"/>
                </a:solidFill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74271BAE-7265-FC42-AA7B-DB7431483621}"/>
                  </a:ext>
                </a:extLst>
              </p:cNvPr>
              <p:cNvSpPr txBox="1"/>
              <p:nvPr/>
            </p:nvSpPr>
            <p:spPr>
              <a:xfrm>
                <a:off x="3128415" y="9346090"/>
                <a:ext cx="331822" cy="3795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800" dirty="0">
                    <a:solidFill>
                      <a:srgbClr val="FFFFFF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Helvetica Neue Medium"/>
                  </a:rPr>
                  <a:t>AI</a:t>
                </a:r>
                <a:endParaRPr lang="zh-CN" altLang="en-US" sz="1800" dirty="0"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 Medium"/>
                </a:endParaRPr>
              </a:p>
            </p:txBody>
          </p:sp>
        </p:grpSp>
        <p:cxnSp>
          <p:nvCxnSpPr>
            <p:cNvPr id="56" name="直线箭头连接符 55">
              <a:extLst>
                <a:ext uri="{FF2B5EF4-FFF2-40B4-BE49-F238E27FC236}">
                  <a16:creationId xmlns:a16="http://schemas.microsoft.com/office/drawing/2014/main" id="{8C40639D-72BB-1146-BCCD-58D3698DCF8C}"/>
                </a:ext>
              </a:extLst>
            </p:cNvPr>
            <p:cNvCxnSpPr>
              <a:cxnSpLocks/>
            </p:cNvCxnSpPr>
            <p:nvPr/>
          </p:nvCxnSpPr>
          <p:spPr>
            <a:xfrm>
              <a:off x="3625011" y="11494702"/>
              <a:ext cx="1397991" cy="67037"/>
            </a:xfrm>
            <a:prstGeom prst="straightConnector1">
              <a:avLst/>
            </a:prstGeom>
            <a:noFill/>
            <a:ln w="76200" cap="flat">
              <a:solidFill>
                <a:srgbClr val="FF0000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319402AE-1B25-3B45-92EC-741B0EB06CC9}"/>
                </a:ext>
              </a:extLst>
            </p:cNvPr>
            <p:cNvCxnSpPr>
              <a:cxnSpLocks/>
            </p:cNvCxnSpPr>
            <p:nvPr/>
          </p:nvCxnSpPr>
          <p:spPr>
            <a:xfrm>
              <a:off x="4461276" y="10348199"/>
              <a:ext cx="561726" cy="606015"/>
            </a:xfrm>
            <a:prstGeom prst="straightConnector1">
              <a:avLst/>
            </a:prstGeom>
            <a:noFill/>
            <a:ln w="76200" cap="flat">
              <a:solidFill>
                <a:srgbClr val="FF0000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直线箭头连接符 61">
              <a:extLst>
                <a:ext uri="{FF2B5EF4-FFF2-40B4-BE49-F238E27FC236}">
                  <a16:creationId xmlns:a16="http://schemas.microsoft.com/office/drawing/2014/main" id="{A650259C-2D3D-254B-BC15-9607744603CC}"/>
                </a:ext>
              </a:extLst>
            </p:cNvPr>
            <p:cNvCxnSpPr>
              <a:cxnSpLocks/>
            </p:cNvCxnSpPr>
            <p:nvPr/>
          </p:nvCxnSpPr>
          <p:spPr>
            <a:xfrm>
              <a:off x="5950954" y="10000049"/>
              <a:ext cx="0" cy="954165"/>
            </a:xfrm>
            <a:prstGeom prst="straightConnector1">
              <a:avLst/>
            </a:prstGeom>
            <a:noFill/>
            <a:ln w="76200" cap="flat">
              <a:solidFill>
                <a:srgbClr val="FF0000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直线箭头连接符 66">
              <a:extLst>
                <a:ext uri="{FF2B5EF4-FFF2-40B4-BE49-F238E27FC236}">
                  <a16:creationId xmlns:a16="http://schemas.microsoft.com/office/drawing/2014/main" id="{48B27297-8091-BC42-9CCC-DDE0B900DE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860132" y="10427664"/>
              <a:ext cx="660167" cy="566987"/>
            </a:xfrm>
            <a:prstGeom prst="straightConnector1">
              <a:avLst/>
            </a:prstGeom>
            <a:noFill/>
            <a:ln w="76200" cap="flat">
              <a:solidFill>
                <a:srgbClr val="FF0000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直线箭头连接符 69">
              <a:extLst>
                <a:ext uri="{FF2B5EF4-FFF2-40B4-BE49-F238E27FC236}">
                  <a16:creationId xmlns:a16="http://schemas.microsoft.com/office/drawing/2014/main" id="{22E80D8B-7ECC-9E47-940F-94CA91D8B6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60132" y="11564060"/>
              <a:ext cx="1347858" cy="43379"/>
            </a:xfrm>
            <a:prstGeom prst="straightConnector1">
              <a:avLst/>
            </a:prstGeom>
            <a:noFill/>
            <a:ln w="76200" cap="flat">
              <a:solidFill>
                <a:srgbClr val="FF0000"/>
              </a:solidFill>
              <a:prstDash val="sysDot"/>
              <a:miter lim="400000"/>
              <a:headEnd type="triangle" w="med" len="med"/>
              <a:tailEnd type="triangl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2" name="文本框 201">
              <a:extLst>
                <a:ext uri="{FF2B5EF4-FFF2-40B4-BE49-F238E27FC236}">
                  <a16:creationId xmlns:a16="http://schemas.microsoft.com/office/drawing/2014/main" id="{EC9CE52E-1AF0-E642-961C-BF9D39FA57F7}"/>
                </a:ext>
              </a:extLst>
            </p:cNvPr>
            <p:cNvSpPr txBox="1"/>
            <p:nvPr/>
          </p:nvSpPr>
          <p:spPr>
            <a:xfrm>
              <a:off x="6954734" y="8125215"/>
              <a:ext cx="3795911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0" i="0" u="none" strike="noStrike" cap="none" spc="0" normalizeH="0" baseline="0" dirty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TencentSans W7" panose="020C08030202040F0204" pitchFamily="34" charset="-122"/>
                  <a:ea typeface="TencentSans W7" panose="020C08030202040F0204" pitchFamily="34" charset="-122"/>
                  <a:sym typeface="Helvetica"/>
                </a:rPr>
                <a:t>读、写、变更订阅</a:t>
              </a:r>
            </a:p>
          </p:txBody>
        </p:sp>
      </p:grpSp>
      <p:sp>
        <p:nvSpPr>
          <p:cNvPr id="204" name="文本框 203">
            <a:extLst>
              <a:ext uri="{FF2B5EF4-FFF2-40B4-BE49-F238E27FC236}">
                <a16:creationId xmlns:a16="http://schemas.microsoft.com/office/drawing/2014/main" id="{B0CF4FA3-8F89-9B42-99DC-23EF790DDE9D}"/>
              </a:ext>
            </a:extLst>
          </p:cNvPr>
          <p:cNvSpPr txBox="1"/>
          <p:nvPr/>
        </p:nvSpPr>
        <p:spPr>
          <a:xfrm>
            <a:off x="13721796" y="7687534"/>
            <a:ext cx="5128036" cy="96436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需要同步数据到</a:t>
            </a:r>
            <a:r>
              <a:rPr lang="zh-CN" altLang="en-US" sz="28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</a:t>
            </a:r>
            <a:r>
              <a:rPr lang="zh-CN" altLang="en-US" sz="24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个数据源</a:t>
            </a:r>
            <a:endParaRPr lang="en-US" altLang="zh-CN" sz="24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4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                                          </a:t>
            </a:r>
            <a:r>
              <a:rPr lang="zh-CN" altLang="en-US" sz="28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</a:t>
            </a:r>
            <a:r>
              <a:rPr lang="zh-CN" altLang="en-US" sz="24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延时      </a:t>
            </a:r>
          </a:p>
        </p:txBody>
      </p:sp>
      <p:grpSp>
        <p:nvGrpSpPr>
          <p:cNvPr id="218" name="组合 217">
            <a:extLst>
              <a:ext uri="{FF2B5EF4-FFF2-40B4-BE49-F238E27FC236}">
                <a16:creationId xmlns:a16="http://schemas.microsoft.com/office/drawing/2014/main" id="{2E044BCC-1F49-D74C-A918-54573CDEB0FD}"/>
              </a:ext>
            </a:extLst>
          </p:cNvPr>
          <p:cNvGrpSpPr/>
          <p:nvPr/>
        </p:nvGrpSpPr>
        <p:grpSpPr>
          <a:xfrm>
            <a:off x="13034634" y="9123420"/>
            <a:ext cx="4814289" cy="3035828"/>
            <a:chOff x="13034634" y="9123420"/>
            <a:chExt cx="4814289" cy="3035828"/>
          </a:xfrm>
        </p:grpSpPr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9E631A01-951F-8644-AFCA-AF1118043BA4}"/>
                </a:ext>
              </a:extLst>
            </p:cNvPr>
            <p:cNvSpPr/>
            <p:nvPr/>
          </p:nvSpPr>
          <p:spPr>
            <a:xfrm>
              <a:off x="13034634" y="10161233"/>
              <a:ext cx="1550993" cy="933589"/>
            </a:xfrm>
            <a:prstGeom prst="rect">
              <a:avLst/>
            </a:prstGeom>
            <a:solidFill>
              <a:srgbClr val="339933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 Medium"/>
                  <a:sym typeface="Helvetica Neue Medium"/>
                </a:rPr>
                <a:t>媒</a:t>
              </a:r>
              <a:r>
                <a: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cs typeface="Helvetica Neue Medium"/>
                  <a:sym typeface="Helvetica Neue Medium"/>
                </a:rPr>
                <a:t>资库</a:t>
              </a:r>
              <a:endPara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Helvetica Neue Medium"/>
                <a:sym typeface="Helvetica Neue Medium"/>
              </a:endParaRPr>
            </a:p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206" name="六边形 205">
              <a:extLst>
                <a:ext uri="{FF2B5EF4-FFF2-40B4-BE49-F238E27FC236}">
                  <a16:creationId xmlns:a16="http://schemas.microsoft.com/office/drawing/2014/main" id="{04E6B117-C0FF-1648-B3AC-F72F8D31FFEE}"/>
                </a:ext>
              </a:extLst>
            </p:cNvPr>
            <p:cNvSpPr/>
            <p:nvPr/>
          </p:nvSpPr>
          <p:spPr>
            <a:xfrm>
              <a:off x="16185023" y="9123420"/>
              <a:ext cx="1635765" cy="726844"/>
            </a:xfrm>
            <a:prstGeom prst="hexagon">
              <a:avLst/>
            </a:prstGeom>
            <a:solidFill>
              <a:srgbClr val="339933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1800" dirty="0">
                <a:solidFill>
                  <a:srgbClr val="FFFFFF"/>
                </a:solidFill>
                <a:latin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5" name="六边形 84">
              <a:extLst>
                <a:ext uri="{FF2B5EF4-FFF2-40B4-BE49-F238E27FC236}">
                  <a16:creationId xmlns:a16="http://schemas.microsoft.com/office/drawing/2014/main" id="{D2BF18D3-FD70-1649-BD60-B0A200F705E6}"/>
                </a:ext>
              </a:extLst>
            </p:cNvPr>
            <p:cNvSpPr/>
            <p:nvPr/>
          </p:nvSpPr>
          <p:spPr>
            <a:xfrm>
              <a:off x="16185023" y="10264605"/>
              <a:ext cx="1635765" cy="726844"/>
            </a:xfrm>
            <a:prstGeom prst="hexagon">
              <a:avLst/>
            </a:prstGeom>
            <a:solidFill>
              <a:srgbClr val="339933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1800">
                <a:solidFill>
                  <a:srgbClr val="FFFFFF"/>
                </a:solidFill>
                <a:latin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87" name="六边形 86">
              <a:extLst>
                <a:ext uri="{FF2B5EF4-FFF2-40B4-BE49-F238E27FC236}">
                  <a16:creationId xmlns:a16="http://schemas.microsoft.com/office/drawing/2014/main" id="{255F3363-5FF6-5C48-BD37-209C678437B7}"/>
                </a:ext>
              </a:extLst>
            </p:cNvPr>
            <p:cNvSpPr/>
            <p:nvPr/>
          </p:nvSpPr>
          <p:spPr>
            <a:xfrm>
              <a:off x="16213158" y="11432404"/>
              <a:ext cx="1635765" cy="726844"/>
            </a:xfrm>
            <a:prstGeom prst="hexagon">
              <a:avLst/>
            </a:prstGeom>
            <a:solidFill>
              <a:srgbClr val="339933"/>
            </a:solidFill>
            <a:ln w="25400" cap="flat">
              <a:solidFill>
                <a:srgbClr val="000000"/>
              </a:solidFill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endParaRPr lang="zh-CN" altLang="en-US" sz="1800">
                <a:solidFill>
                  <a:srgbClr val="FFFFFF"/>
                </a:solidFill>
                <a:latin typeface="Helvetica Neue Medium"/>
                <a:cs typeface="Helvetica Neue Medium"/>
                <a:sym typeface="Helvetica Neue Medium"/>
              </a:endParaRPr>
            </a:p>
          </p:txBody>
        </p:sp>
        <p:cxnSp>
          <p:nvCxnSpPr>
            <p:cNvPr id="208" name="肘形连接符 207">
              <a:extLst>
                <a:ext uri="{FF2B5EF4-FFF2-40B4-BE49-F238E27FC236}">
                  <a16:creationId xmlns:a16="http://schemas.microsoft.com/office/drawing/2014/main" id="{64444CF6-CB05-E845-A3F2-D1EC0B6A648E}"/>
                </a:ext>
              </a:extLst>
            </p:cNvPr>
            <p:cNvCxnSpPr>
              <a:stCxn id="82" idx="3"/>
              <a:endCxn id="85" idx="3"/>
            </p:cNvCxnSpPr>
            <p:nvPr/>
          </p:nvCxnSpPr>
          <p:spPr>
            <a:xfrm flipV="1">
              <a:off x="14585627" y="10628027"/>
              <a:ext cx="1599396" cy="1"/>
            </a:xfrm>
            <a:prstGeom prst="bentConnector3">
              <a:avLst/>
            </a:prstGeom>
            <a:noFill/>
            <a:ln w="41275" cap="flat">
              <a:solidFill>
                <a:srgbClr val="FF0000"/>
              </a:solidFill>
              <a:prstDash val="solid"/>
              <a:miter lim="400000"/>
              <a:headEnd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1" name="肘形连接符 210">
              <a:extLst>
                <a:ext uri="{FF2B5EF4-FFF2-40B4-BE49-F238E27FC236}">
                  <a16:creationId xmlns:a16="http://schemas.microsoft.com/office/drawing/2014/main" id="{2C417F7C-9B45-0F4E-AA3A-45105A4A2139}"/>
                </a:ext>
              </a:extLst>
            </p:cNvPr>
            <p:cNvCxnSpPr>
              <a:stCxn id="82" idx="3"/>
              <a:endCxn id="87" idx="3"/>
            </p:cNvCxnSpPr>
            <p:nvPr/>
          </p:nvCxnSpPr>
          <p:spPr>
            <a:xfrm>
              <a:off x="14585627" y="10628028"/>
              <a:ext cx="1627531" cy="1167798"/>
            </a:xfrm>
            <a:prstGeom prst="bentConnector3">
              <a:avLst/>
            </a:prstGeom>
            <a:noFill/>
            <a:ln w="41275" cap="flat">
              <a:solidFill>
                <a:srgbClr val="FF0000"/>
              </a:solidFill>
              <a:prstDash val="solid"/>
              <a:miter lim="400000"/>
              <a:headEnd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6" name="肘形连接符 215">
              <a:extLst>
                <a:ext uri="{FF2B5EF4-FFF2-40B4-BE49-F238E27FC236}">
                  <a16:creationId xmlns:a16="http://schemas.microsoft.com/office/drawing/2014/main" id="{2D1956AB-E07E-6344-9760-E42E380A4D09}"/>
                </a:ext>
              </a:extLst>
            </p:cNvPr>
            <p:cNvCxnSpPr>
              <a:stCxn id="82" idx="3"/>
              <a:endCxn id="206" idx="3"/>
            </p:cNvCxnSpPr>
            <p:nvPr/>
          </p:nvCxnSpPr>
          <p:spPr>
            <a:xfrm flipV="1">
              <a:off x="14585627" y="9486842"/>
              <a:ext cx="1599396" cy="1141186"/>
            </a:xfrm>
            <a:prstGeom prst="bentConnector3">
              <a:avLst>
                <a:gd name="adj1" fmla="val 50742"/>
              </a:avLst>
            </a:prstGeom>
            <a:noFill/>
            <a:ln w="41275" cap="flat">
              <a:solidFill>
                <a:srgbClr val="FF0000"/>
              </a:solidFill>
              <a:prstDash val="solid"/>
              <a:miter lim="400000"/>
              <a:headEnd w="lg" len="lg"/>
              <a:tailEnd type="triangle" w="lg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220" name="文本框 219">
            <a:extLst>
              <a:ext uri="{FF2B5EF4-FFF2-40B4-BE49-F238E27FC236}">
                <a16:creationId xmlns:a16="http://schemas.microsoft.com/office/drawing/2014/main" id="{6F1C35F3-ECD9-E346-930D-E7A42D252997}"/>
              </a:ext>
            </a:extLst>
          </p:cNvPr>
          <p:cNvSpPr txBox="1"/>
          <p:nvPr/>
        </p:nvSpPr>
        <p:spPr>
          <a:xfrm>
            <a:off x="16510781" y="9241798"/>
            <a:ext cx="987450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Union</a:t>
            </a:r>
            <a:endParaRPr lang="zh-CN" altLang="en-US" sz="24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647A741B-108D-264C-B22B-EEA5283EF616}"/>
              </a:ext>
            </a:extLst>
          </p:cNvPr>
          <p:cNvSpPr txBox="1"/>
          <p:nvPr/>
        </p:nvSpPr>
        <p:spPr>
          <a:xfrm>
            <a:off x="16615930" y="10392065"/>
            <a:ext cx="71974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Tdw</a:t>
            </a:r>
            <a:endParaRPr lang="zh-CN" altLang="en-US" sz="24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29EDFDA1-71D5-DC42-97A6-A44979455AF3}"/>
              </a:ext>
            </a:extLst>
          </p:cNvPr>
          <p:cNvSpPr txBox="1"/>
          <p:nvPr/>
        </p:nvSpPr>
        <p:spPr>
          <a:xfrm>
            <a:off x="16791751" y="11559864"/>
            <a:ext cx="45044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dirty="0">
                <a:solidFill>
                  <a:srgbClr val="FBFC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ES</a:t>
            </a:r>
            <a:endParaRPr lang="zh-CN" altLang="en-US" sz="24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225" name="图示 224">
            <a:extLst>
              <a:ext uri="{FF2B5EF4-FFF2-40B4-BE49-F238E27FC236}">
                <a16:creationId xmlns:a16="http://schemas.microsoft.com/office/drawing/2014/main" id="{D932B655-61F2-A148-B0B0-6976B6336F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291183"/>
              </p:ext>
            </p:extLst>
          </p:nvPr>
        </p:nvGraphicFramePr>
        <p:xfrm>
          <a:off x="6850323" y="3382936"/>
          <a:ext cx="3144321" cy="4091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26" name="文本框 225">
            <a:extLst>
              <a:ext uri="{FF2B5EF4-FFF2-40B4-BE49-F238E27FC236}">
                <a16:creationId xmlns:a16="http://schemas.microsoft.com/office/drawing/2014/main" id="{6EDE0F65-69C3-B14D-97F1-9DAC7C027E19}"/>
              </a:ext>
            </a:extLst>
          </p:cNvPr>
          <p:cNvSpPr txBox="1"/>
          <p:nvPr/>
        </p:nvSpPr>
        <p:spPr>
          <a:xfrm>
            <a:off x="19261599" y="9309777"/>
            <a:ext cx="1744067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TencentSans W7" panose="020C08030202040F0204" pitchFamily="34" charset="-122"/>
                <a:ea typeface="TencentSans W7" panose="020C08030202040F0204" pitchFamily="34" charset="-122"/>
                <a:sym typeface="Helvetica"/>
              </a:rPr>
              <a:t>外网生效</a:t>
            </a: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7C312B01-088E-094D-807D-BF9F844B791A}"/>
              </a:ext>
            </a:extLst>
          </p:cNvPr>
          <p:cNvSpPr txBox="1"/>
          <p:nvPr/>
        </p:nvSpPr>
        <p:spPr>
          <a:xfrm>
            <a:off x="18800374" y="10500995"/>
            <a:ext cx="430887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32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推荐</a:t>
            </a:r>
            <a:r>
              <a:rPr lang="en-US" altLang="zh-CN" sz="32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/BI</a:t>
            </a:r>
            <a:r>
              <a:rPr lang="zh-CN" altLang="en-US" sz="32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等离线计算任务</a:t>
            </a:r>
          </a:p>
        </p:txBody>
      </p:sp>
      <p:sp>
        <p:nvSpPr>
          <p:cNvPr id="228" name="文本框 227">
            <a:extLst>
              <a:ext uri="{FF2B5EF4-FFF2-40B4-BE49-F238E27FC236}">
                <a16:creationId xmlns:a16="http://schemas.microsoft.com/office/drawing/2014/main" id="{922E5738-7686-154E-8A84-786E4D95AE10}"/>
              </a:ext>
            </a:extLst>
          </p:cNvPr>
          <p:cNvSpPr txBox="1"/>
          <p:nvPr/>
        </p:nvSpPr>
        <p:spPr>
          <a:xfrm>
            <a:off x="18955316" y="11566357"/>
            <a:ext cx="256480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TencentSans W7" panose="020C08030202040F0204" pitchFamily="34" charset="-122"/>
                <a:ea typeface="TencentSans W7" panose="020C08030202040F0204" pitchFamily="34" charset="-122"/>
              </a:rPr>
              <a:t>入库视频检索</a:t>
            </a:r>
          </a:p>
        </p:txBody>
      </p:sp>
      <p:sp>
        <p:nvSpPr>
          <p:cNvPr id="110" name="环形箭头 109">
            <a:extLst>
              <a:ext uri="{FF2B5EF4-FFF2-40B4-BE49-F238E27FC236}">
                <a16:creationId xmlns:a16="http://schemas.microsoft.com/office/drawing/2014/main" id="{7C5BC89A-BACF-2349-A21B-1728F2768AFA}"/>
              </a:ext>
            </a:extLst>
          </p:cNvPr>
          <p:cNvSpPr/>
          <p:nvPr/>
        </p:nvSpPr>
        <p:spPr>
          <a:xfrm>
            <a:off x="17565504" y="8834044"/>
            <a:ext cx="2581131" cy="2082887"/>
          </a:xfrm>
          <a:prstGeom prst="circularArrow">
            <a:avLst>
              <a:gd name="adj1" fmla="val 4314"/>
              <a:gd name="adj2" fmla="val 567850"/>
              <a:gd name="adj3" fmla="val 19343630"/>
              <a:gd name="adj4" fmla="val 12349145"/>
              <a:gd name="adj5" fmla="val 6268"/>
            </a:avLst>
          </a:prstGeom>
          <a:solidFill>
            <a:srgbClr val="FF000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1" name="环形箭头 110">
            <a:extLst>
              <a:ext uri="{FF2B5EF4-FFF2-40B4-BE49-F238E27FC236}">
                <a16:creationId xmlns:a16="http://schemas.microsoft.com/office/drawing/2014/main" id="{BBB940BF-B776-9B43-954B-D9EEA9928715}"/>
              </a:ext>
            </a:extLst>
          </p:cNvPr>
          <p:cNvSpPr/>
          <p:nvPr/>
        </p:nvSpPr>
        <p:spPr>
          <a:xfrm>
            <a:off x="17565504" y="10019147"/>
            <a:ext cx="2581131" cy="2082887"/>
          </a:xfrm>
          <a:prstGeom prst="circularArrow">
            <a:avLst>
              <a:gd name="adj1" fmla="val 4314"/>
              <a:gd name="adj2" fmla="val 567850"/>
              <a:gd name="adj3" fmla="val 19343630"/>
              <a:gd name="adj4" fmla="val 12349145"/>
              <a:gd name="adj5" fmla="val 6268"/>
            </a:avLst>
          </a:prstGeom>
          <a:solidFill>
            <a:srgbClr val="FF000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2" name="环形箭头 111">
            <a:extLst>
              <a:ext uri="{FF2B5EF4-FFF2-40B4-BE49-F238E27FC236}">
                <a16:creationId xmlns:a16="http://schemas.microsoft.com/office/drawing/2014/main" id="{2C1B355B-7A0A-A248-9317-F0DF6C632F78}"/>
              </a:ext>
            </a:extLst>
          </p:cNvPr>
          <p:cNvSpPr/>
          <p:nvPr/>
        </p:nvSpPr>
        <p:spPr>
          <a:xfrm>
            <a:off x="17589582" y="11135897"/>
            <a:ext cx="2581131" cy="2082887"/>
          </a:xfrm>
          <a:prstGeom prst="circularArrow">
            <a:avLst>
              <a:gd name="adj1" fmla="val 4314"/>
              <a:gd name="adj2" fmla="val 650664"/>
              <a:gd name="adj3" fmla="val 19343630"/>
              <a:gd name="adj4" fmla="val 12349145"/>
              <a:gd name="adj5" fmla="val 6268"/>
            </a:avLst>
          </a:prstGeom>
          <a:solidFill>
            <a:srgbClr val="FF000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244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项目介绍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2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5000" dirty="0">
                <a:solidFill>
                  <a:srgbClr val="034FD8"/>
                </a:solidFill>
                <a:latin typeface="腾讯体 W7" panose="020C08030202040F0204" pitchFamily="34" charset="-122"/>
                <a:ea typeface="腾讯体 W7" panose="020C08030202040F0204" pitchFamily="34" charset="-122"/>
                <a:sym typeface="TTTGBMedium"/>
              </a:rPr>
              <a:t>旧架构数据扩展问题</a:t>
            </a:r>
            <a:endParaRPr lang="en-US" altLang="zh-CN" sz="5000" dirty="0">
              <a:solidFill>
                <a:srgbClr val="034FD8"/>
              </a:solidFill>
              <a:latin typeface="腾讯体 W7" panose="020C08030202040F0204" pitchFamily="34" charset="-122"/>
              <a:ea typeface="腾讯体 W7" panose="020C08030202040F0204" pitchFamily="34" charset="-122"/>
              <a:sym typeface="TTTGBMedium"/>
            </a:endParaRPr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9B95EBEA-5F52-024B-9112-B3CE317862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599454"/>
              </p:ext>
            </p:extLst>
          </p:nvPr>
        </p:nvGraphicFramePr>
        <p:xfrm>
          <a:off x="2430987" y="3240927"/>
          <a:ext cx="18617020" cy="8915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8092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 dirty="0"/>
          </a:p>
        </p:txBody>
      </p:sp>
      <p:sp>
        <p:nvSpPr>
          <p:cNvPr id="20" name="版式设计">
            <a:extLst>
              <a:ext uri="{FF2B5EF4-FFF2-40B4-BE49-F238E27FC236}">
                <a16:creationId xmlns:a16="http://schemas.microsoft.com/office/drawing/2014/main" id="{8A2F254F-9E29-4C4F-8011-67C4400FE1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04777" y="644003"/>
            <a:ext cx="2720635" cy="624012"/>
          </a:xfrm>
          <a:prstGeom prst="rect">
            <a:avLst/>
          </a:prstGeom>
        </p:spPr>
        <p:txBody>
          <a:bodyPr/>
          <a:lstStyle>
            <a:lvl1pPr defTabSz="817244">
              <a:defRPr sz="2970"/>
            </a:lvl1pPr>
          </a:lstStyle>
          <a:p>
            <a:r>
              <a:rPr lang="zh-CN" altLang="en-US" dirty="0">
                <a:latin typeface="腾讯体 W7" panose="020C08030202040F0204" pitchFamily="34" charset="-122"/>
                <a:ea typeface="腾讯体 W7" panose="020C08030202040F0204" pitchFamily="34" charset="-122"/>
              </a:rPr>
              <a:t>项目介绍</a:t>
            </a:r>
            <a:endParaRPr dirty="0">
              <a:latin typeface="腾讯体 W7" panose="020C08030202040F0204" pitchFamily="34" charset="-122"/>
              <a:ea typeface="腾讯体 W7" panose="020C08030202040F0204" pitchFamily="34" charset="-122"/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C4ADA0DA-B1A7-644B-B42A-3C70044D04BB}"/>
              </a:ext>
            </a:extLst>
          </p:cNvPr>
          <p:cNvGrpSpPr/>
          <p:nvPr/>
        </p:nvGrpSpPr>
        <p:grpSpPr>
          <a:xfrm>
            <a:off x="673183" y="764601"/>
            <a:ext cx="737156" cy="469901"/>
            <a:chOff x="0" y="0"/>
            <a:chExt cx="737154" cy="469900"/>
          </a:xfrm>
        </p:grpSpPr>
        <p:pic>
          <p:nvPicPr>
            <p:cNvPr id="22" name="图像" descr="图像">
              <a:extLst>
                <a:ext uri="{FF2B5EF4-FFF2-40B4-BE49-F238E27FC236}">
                  <a16:creationId xmlns:a16="http://schemas.microsoft.com/office/drawing/2014/main" id="{3E1D1D48-66C0-C14D-8B13-73E1E0F34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99" y="0"/>
              <a:ext cx="552756" cy="469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" name="1">
              <a:extLst>
                <a:ext uri="{FF2B5EF4-FFF2-40B4-BE49-F238E27FC236}">
                  <a16:creationId xmlns:a16="http://schemas.microsoft.com/office/drawing/2014/main" id="{1C106C85-F0BF-BE4E-ADB8-14B49E42E6E0}"/>
                </a:ext>
              </a:extLst>
            </p:cNvPr>
            <p:cNvSpPr txBox="1"/>
            <p:nvPr/>
          </p:nvSpPr>
          <p:spPr>
            <a:xfrm>
              <a:off x="0" y="19808"/>
              <a:ext cx="737155" cy="4302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18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TTTGBMedium"/>
                </a:defRPr>
              </a:lvl1pPr>
            </a:lstStyle>
            <a:p>
              <a:r>
                <a:rPr lang="en-US" altLang="zh-CN" dirty="0">
                  <a:latin typeface="腾讯体 W7" panose="020C08030202040F0204" pitchFamily="34" charset="-122"/>
                  <a:ea typeface="腾讯体 W7" panose="020C08030202040F0204" pitchFamily="34" charset="-122"/>
                </a:rPr>
                <a:t>2</a:t>
              </a:r>
              <a:endParaRPr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</p:grpSp>
      <p:sp>
        <p:nvSpPr>
          <p:cNvPr id="24" name="内页标题，建议30字以内…">
            <a:extLst>
              <a:ext uri="{FF2B5EF4-FFF2-40B4-BE49-F238E27FC236}">
                <a16:creationId xmlns:a16="http://schemas.microsoft.com/office/drawing/2014/main" id="{60BBC120-E5FA-D34C-99FB-E2BBA3B15CC9}"/>
              </a:ext>
            </a:extLst>
          </p:cNvPr>
          <p:cNvSpPr txBox="1"/>
          <p:nvPr/>
        </p:nvSpPr>
        <p:spPr>
          <a:xfrm>
            <a:off x="1406959" y="1559983"/>
            <a:ext cx="21472847" cy="872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spAutoFit/>
          </a:bodyPr>
          <a:lstStyle/>
          <a:p>
            <a:pPr algn="l">
              <a:defRPr sz="5000">
                <a:solidFill>
                  <a:srgbClr val="034FD8"/>
                </a:solidFill>
                <a:latin typeface="+mn-lt"/>
                <a:ea typeface="+mn-ea"/>
                <a:cs typeface="+mn-cs"/>
                <a:sym typeface="TTTGBMedium"/>
              </a:defRPr>
            </a:pPr>
            <a:r>
              <a:rPr lang="zh-CN" altLang="en-US" sz="5000" dirty="0">
                <a:solidFill>
                  <a:srgbClr val="034FD8"/>
                </a:solidFill>
                <a:latin typeface="腾讯体 W7" panose="020C08030202040F0204" pitchFamily="34" charset="-122"/>
                <a:ea typeface="腾讯体 W7" panose="020C08030202040F0204" pitchFamily="34" charset="-122"/>
                <a:sym typeface="TTTGBMedium"/>
              </a:rPr>
              <a:t>旧架构数据接入订阅问题</a:t>
            </a:r>
            <a:endParaRPr lang="en-US" altLang="zh-CN" sz="5000" dirty="0">
              <a:solidFill>
                <a:srgbClr val="034FD8"/>
              </a:solidFill>
              <a:latin typeface="腾讯体 W7" panose="020C08030202040F0204" pitchFamily="34" charset="-122"/>
              <a:ea typeface="腾讯体 W7" panose="020C08030202040F0204" pitchFamily="34" charset="-122"/>
              <a:sym typeface="TTTGBMedium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53744EB-3346-3D4E-8546-0B734073D575}"/>
              </a:ext>
            </a:extLst>
          </p:cNvPr>
          <p:cNvGrpSpPr/>
          <p:nvPr/>
        </p:nvGrpSpPr>
        <p:grpSpPr>
          <a:xfrm>
            <a:off x="765382" y="3285322"/>
            <a:ext cx="11101622" cy="8004077"/>
            <a:chOff x="1041760" y="3191564"/>
            <a:chExt cx="11101622" cy="8004077"/>
          </a:xfrm>
        </p:grpSpPr>
        <p:cxnSp>
          <p:nvCxnSpPr>
            <p:cNvPr id="10" name="直接连接符 32">
              <a:extLst>
                <a:ext uri="{FF2B5EF4-FFF2-40B4-BE49-F238E27FC236}">
                  <a16:creationId xmlns:a16="http://schemas.microsoft.com/office/drawing/2014/main" id="{B4C47DC8-5C56-0046-B1F7-07E48E5A581C}"/>
                </a:ext>
              </a:extLst>
            </p:cNvPr>
            <p:cNvCxnSpPr>
              <a:cxnSpLocks/>
            </p:cNvCxnSpPr>
            <p:nvPr/>
          </p:nvCxnSpPr>
          <p:spPr>
            <a:xfrm>
              <a:off x="1110659" y="10191264"/>
              <a:ext cx="10821775" cy="0"/>
            </a:xfrm>
            <a:prstGeom prst="line">
              <a:avLst/>
            </a:prstGeom>
            <a:noFill/>
            <a:ln w="38100" cap="flat">
              <a:solidFill>
                <a:schemeClr val="tx1">
                  <a:lumMod val="75000"/>
                </a:schemeClr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4624844E-4AC8-924B-B13D-53B8F93B9E9B}"/>
                </a:ext>
              </a:extLst>
            </p:cNvPr>
            <p:cNvSpPr/>
            <p:nvPr/>
          </p:nvSpPr>
          <p:spPr>
            <a:xfrm>
              <a:off x="1590392" y="10515572"/>
              <a:ext cx="1842104" cy="6800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搜索</a:t>
              </a: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4987A1C-963D-9C4A-91B2-20323E38EE0E}"/>
                </a:ext>
              </a:extLst>
            </p:cNvPr>
            <p:cNvSpPr/>
            <p:nvPr/>
          </p:nvSpPr>
          <p:spPr>
            <a:xfrm>
              <a:off x="3727054" y="10513638"/>
              <a:ext cx="1842104" cy="6800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AI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2219D90-96E0-264B-9BC0-ECBEB54EE9A3}"/>
                </a:ext>
              </a:extLst>
            </p:cNvPr>
            <p:cNvSpPr/>
            <p:nvPr/>
          </p:nvSpPr>
          <p:spPr>
            <a:xfrm>
              <a:off x="8012810" y="10513638"/>
              <a:ext cx="1842104" cy="6800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APP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904C467-F56B-5946-B13A-EC107CD9F1DB}"/>
                </a:ext>
              </a:extLst>
            </p:cNvPr>
            <p:cNvSpPr/>
            <p:nvPr/>
          </p:nvSpPr>
          <p:spPr>
            <a:xfrm>
              <a:off x="10143592" y="10501233"/>
              <a:ext cx="1999789" cy="6800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外部第三方</a:t>
              </a:r>
            </a:p>
          </p:txBody>
        </p:sp>
        <p:cxnSp>
          <p:nvCxnSpPr>
            <p:cNvPr id="15" name="直线箭头连接符 14">
              <a:extLst>
                <a:ext uri="{FF2B5EF4-FFF2-40B4-BE49-F238E27FC236}">
                  <a16:creationId xmlns:a16="http://schemas.microsoft.com/office/drawing/2014/main" id="{51ED6416-4CFA-344E-8171-503B77B5D9A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11444" y="10205604"/>
              <a:ext cx="1" cy="309969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6" name="直线箭头连接符 15">
              <a:extLst>
                <a:ext uri="{FF2B5EF4-FFF2-40B4-BE49-F238E27FC236}">
                  <a16:creationId xmlns:a16="http://schemas.microsoft.com/office/drawing/2014/main" id="{77D9293E-0CBA-FC48-AAD8-6FE4757CE233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flipV="1">
              <a:off x="4648107" y="10199566"/>
              <a:ext cx="2183" cy="314072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" name="直线箭头连接符 16">
              <a:extLst>
                <a:ext uri="{FF2B5EF4-FFF2-40B4-BE49-F238E27FC236}">
                  <a16:creationId xmlns:a16="http://schemas.microsoft.com/office/drawing/2014/main" id="{DA4B2B87-5DF5-0741-A1DF-A43997E3EBD3}"/>
                </a:ext>
              </a:extLst>
            </p:cNvPr>
            <p:cNvCxnSpPr>
              <a:cxnSpLocks/>
              <a:stCxn id="13" idx="0"/>
            </p:cNvCxnSpPr>
            <p:nvPr/>
          </p:nvCxnSpPr>
          <p:spPr>
            <a:xfrm flipH="1" flipV="1">
              <a:off x="8927983" y="10191266"/>
              <a:ext cx="5879" cy="322372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" name="直线箭头连接符 17">
              <a:extLst>
                <a:ext uri="{FF2B5EF4-FFF2-40B4-BE49-F238E27FC236}">
                  <a16:creationId xmlns:a16="http://schemas.microsoft.com/office/drawing/2014/main" id="{88CAAD22-33F0-E04B-9B42-2D3713E19533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flipV="1">
              <a:off x="11143487" y="10199566"/>
              <a:ext cx="0" cy="301667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46269DB7-9903-9F48-92CB-F4D23716F3A8}"/>
                </a:ext>
              </a:extLst>
            </p:cNvPr>
            <p:cNvSpPr/>
            <p:nvPr/>
          </p:nvSpPr>
          <p:spPr>
            <a:xfrm>
              <a:off x="3089727" y="3192057"/>
              <a:ext cx="1858121" cy="53640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运营人员</a:t>
              </a:r>
            </a:p>
          </p:txBody>
        </p:sp>
        <p:sp>
          <p:nvSpPr>
            <p:cNvPr id="26" name="圆角矩形 3">
              <a:extLst>
                <a:ext uri="{FF2B5EF4-FFF2-40B4-BE49-F238E27FC236}">
                  <a16:creationId xmlns:a16="http://schemas.microsoft.com/office/drawing/2014/main" id="{EEB6BB14-03BF-2E46-A1F0-FFD2F169E536}"/>
                </a:ext>
              </a:extLst>
            </p:cNvPr>
            <p:cNvSpPr/>
            <p:nvPr/>
          </p:nvSpPr>
          <p:spPr>
            <a:xfrm>
              <a:off x="3089727" y="4310533"/>
              <a:ext cx="2329482" cy="4506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media.cm.com</a:t>
              </a:r>
              <a:endPara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27" name="圆柱形 142">
              <a:extLst>
                <a:ext uri="{FF2B5EF4-FFF2-40B4-BE49-F238E27FC236}">
                  <a16:creationId xmlns:a16="http://schemas.microsoft.com/office/drawing/2014/main" id="{B58A2D84-CDFA-0E4C-B008-D8BCA04E12AB}"/>
                </a:ext>
              </a:extLst>
            </p:cNvPr>
            <p:cNvSpPr/>
            <p:nvPr/>
          </p:nvSpPr>
          <p:spPr>
            <a:xfrm>
              <a:off x="3007919" y="6639327"/>
              <a:ext cx="1515030" cy="669063"/>
            </a:xfrm>
            <a:prstGeom prst="can">
              <a:avLst/>
            </a:prstGeom>
            <a:solidFill>
              <a:schemeClr val="bg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视频</a:t>
              </a:r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DB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cxnSp>
          <p:nvCxnSpPr>
            <p:cNvPr id="28" name="直接连接符 2">
              <a:extLst>
                <a:ext uri="{FF2B5EF4-FFF2-40B4-BE49-F238E27FC236}">
                  <a16:creationId xmlns:a16="http://schemas.microsoft.com/office/drawing/2014/main" id="{AB28B049-5785-204F-8718-78C5C318B32E}"/>
                </a:ext>
              </a:extLst>
            </p:cNvPr>
            <p:cNvCxnSpPr>
              <a:cxnSpLocks/>
            </p:cNvCxnSpPr>
            <p:nvPr/>
          </p:nvCxnSpPr>
          <p:spPr>
            <a:xfrm>
              <a:off x="1108114" y="3990807"/>
              <a:ext cx="10915868" cy="0"/>
            </a:xfrm>
            <a:prstGeom prst="line">
              <a:avLst/>
            </a:prstGeom>
            <a:noFill/>
            <a:ln w="38100" cap="flat">
              <a:solidFill>
                <a:schemeClr val="tx1">
                  <a:lumMod val="75000"/>
                </a:schemeClr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直接连接符 30">
              <a:extLst>
                <a:ext uri="{FF2B5EF4-FFF2-40B4-BE49-F238E27FC236}">
                  <a16:creationId xmlns:a16="http://schemas.microsoft.com/office/drawing/2014/main" id="{F1A6A0BA-37EA-9A4C-A0F5-E852F7453D87}"/>
                </a:ext>
              </a:extLst>
            </p:cNvPr>
            <p:cNvCxnSpPr>
              <a:cxnSpLocks/>
            </p:cNvCxnSpPr>
            <p:nvPr/>
          </p:nvCxnSpPr>
          <p:spPr>
            <a:xfrm>
              <a:off x="1108114" y="5129539"/>
              <a:ext cx="10915868" cy="0"/>
            </a:xfrm>
            <a:prstGeom prst="line">
              <a:avLst/>
            </a:prstGeom>
            <a:noFill/>
            <a:ln w="38100" cap="flat">
              <a:solidFill>
                <a:schemeClr val="tx1">
                  <a:lumMod val="75000"/>
                </a:schemeClr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0" name="直接连接符 31">
              <a:extLst>
                <a:ext uri="{FF2B5EF4-FFF2-40B4-BE49-F238E27FC236}">
                  <a16:creationId xmlns:a16="http://schemas.microsoft.com/office/drawing/2014/main" id="{30CFF986-761A-4A48-A030-D65B9AC3B54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114" y="6302541"/>
              <a:ext cx="10915868" cy="0"/>
            </a:xfrm>
            <a:prstGeom prst="line">
              <a:avLst/>
            </a:prstGeom>
            <a:noFill/>
            <a:ln w="38100" cap="flat">
              <a:solidFill>
                <a:schemeClr val="tx1">
                  <a:lumMod val="75000"/>
                </a:schemeClr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1" name="直接连接符 32">
              <a:extLst>
                <a:ext uri="{FF2B5EF4-FFF2-40B4-BE49-F238E27FC236}">
                  <a16:creationId xmlns:a16="http://schemas.microsoft.com/office/drawing/2014/main" id="{6E16657E-8C95-EA4C-8A96-35C4218CE24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114" y="7475596"/>
              <a:ext cx="10918567" cy="0"/>
            </a:xfrm>
            <a:prstGeom prst="line">
              <a:avLst/>
            </a:prstGeom>
            <a:noFill/>
            <a:ln w="38100" cap="flat">
              <a:solidFill>
                <a:schemeClr val="tx1">
                  <a:lumMod val="75000"/>
                </a:schemeClr>
              </a:solidFill>
              <a:prstDash val="sys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2" name="内页标题，建议30字以内…">
              <a:extLst>
                <a:ext uri="{FF2B5EF4-FFF2-40B4-BE49-F238E27FC236}">
                  <a16:creationId xmlns:a16="http://schemas.microsoft.com/office/drawing/2014/main" id="{B7EECFC3-CCD1-E04F-B202-39BE16BA7300}"/>
                </a:ext>
              </a:extLst>
            </p:cNvPr>
            <p:cNvSpPr txBox="1"/>
            <p:nvPr/>
          </p:nvSpPr>
          <p:spPr>
            <a:xfrm>
              <a:off x="1094755" y="5436113"/>
              <a:ext cx="1170177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 sz="5000">
                  <a:solidFill>
                    <a:srgbClr val="034FD8"/>
                  </a:solidFill>
                  <a:latin typeface="+mn-lt"/>
                  <a:ea typeface="+mn-ea"/>
                  <a:cs typeface="+mn-cs"/>
                  <a:sym typeface="TTTGBMedium"/>
                </a:defRPr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charset="0"/>
                  <a:ea typeface="微软雅黑" charset="0"/>
                  <a:cs typeface="+mn-cs"/>
                </a:rPr>
                <a:t>逻辑层</a:t>
              </a:r>
              <a:endParaRPr sz="2800" dirty="0">
                <a:solidFill>
                  <a:srgbClr val="000000"/>
                </a:solidFill>
                <a:latin typeface="微软雅黑" charset="0"/>
                <a:ea typeface="微软雅黑" charset="0"/>
                <a:cs typeface="+mn-cs"/>
              </a:endParaRPr>
            </a:p>
          </p:txBody>
        </p:sp>
        <p:sp>
          <p:nvSpPr>
            <p:cNvPr id="33" name="内页标题，建议30字以内…">
              <a:extLst>
                <a:ext uri="{FF2B5EF4-FFF2-40B4-BE49-F238E27FC236}">
                  <a16:creationId xmlns:a16="http://schemas.microsoft.com/office/drawing/2014/main" id="{5D36F1F3-314F-EE4C-8838-70F93274AF84}"/>
                </a:ext>
              </a:extLst>
            </p:cNvPr>
            <p:cNvSpPr txBox="1"/>
            <p:nvPr/>
          </p:nvSpPr>
          <p:spPr>
            <a:xfrm>
              <a:off x="1108451" y="6633640"/>
              <a:ext cx="1170177" cy="53347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>
              <a:spAutoFit/>
            </a:bodyPr>
            <a:lstStyle/>
            <a:p>
              <a:pPr algn="l">
                <a:defRPr sz="5000">
                  <a:solidFill>
                    <a:srgbClr val="034FD8"/>
                  </a:solidFill>
                  <a:latin typeface="+mn-lt"/>
                  <a:ea typeface="+mn-ea"/>
                  <a:cs typeface="+mn-cs"/>
                  <a:sym typeface="TTTGBMedium"/>
                </a:defRPr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charset="0"/>
                  <a:ea typeface="微软雅黑" charset="0"/>
                  <a:cs typeface="+mn-cs"/>
                </a:rPr>
                <a:t>存</a:t>
              </a:r>
              <a:r>
                <a:rPr lang="zh-CN" altLang="en-US" sz="28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储层</a:t>
              </a:r>
              <a:endParaRPr sz="2800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36" name="圆柱形 57">
              <a:extLst>
                <a:ext uri="{FF2B5EF4-FFF2-40B4-BE49-F238E27FC236}">
                  <a16:creationId xmlns:a16="http://schemas.microsoft.com/office/drawing/2014/main" id="{1C2E945A-A7EB-784F-B38A-F20AA7EE78DE}"/>
                </a:ext>
              </a:extLst>
            </p:cNvPr>
            <p:cNvSpPr/>
            <p:nvPr/>
          </p:nvSpPr>
          <p:spPr>
            <a:xfrm>
              <a:off x="4947085" y="6639327"/>
              <a:ext cx="1515030" cy="669063"/>
            </a:xfrm>
            <a:prstGeom prst="can">
              <a:avLst/>
            </a:prstGeom>
            <a:solidFill>
              <a:schemeClr val="bg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专辑</a:t>
              </a:r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DB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37" name="圆柱形 58">
              <a:extLst>
                <a:ext uri="{FF2B5EF4-FFF2-40B4-BE49-F238E27FC236}">
                  <a16:creationId xmlns:a16="http://schemas.microsoft.com/office/drawing/2014/main" id="{F465B88B-7C1D-E54E-9882-03096932BBEC}"/>
                </a:ext>
              </a:extLst>
            </p:cNvPr>
            <p:cNvSpPr/>
            <p:nvPr/>
          </p:nvSpPr>
          <p:spPr>
            <a:xfrm>
              <a:off x="6840052" y="6639327"/>
              <a:ext cx="1515030" cy="669063"/>
            </a:xfrm>
            <a:prstGeom prst="can">
              <a:avLst/>
            </a:prstGeom>
            <a:solidFill>
              <a:schemeClr val="bg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栏目</a:t>
              </a:r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DB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7966A76-67ED-9E41-8F44-15010434CB00}"/>
                </a:ext>
              </a:extLst>
            </p:cNvPr>
            <p:cNvSpPr/>
            <p:nvPr/>
          </p:nvSpPr>
          <p:spPr>
            <a:xfrm>
              <a:off x="5494789" y="3191564"/>
              <a:ext cx="2102778" cy="53640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第三方调用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009D71DB-02E5-0141-A4F8-D4AD1B82551C}"/>
                </a:ext>
              </a:extLst>
            </p:cNvPr>
            <p:cNvSpPr/>
            <p:nvPr/>
          </p:nvSpPr>
          <p:spPr>
            <a:xfrm>
              <a:off x="8927982" y="3191564"/>
              <a:ext cx="2102777" cy="536403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标准化系统</a:t>
              </a:r>
            </a:p>
          </p:txBody>
        </p:sp>
        <p:sp>
          <p:nvSpPr>
            <p:cNvPr id="40" name="圆角矩形 3">
              <a:extLst>
                <a:ext uri="{FF2B5EF4-FFF2-40B4-BE49-F238E27FC236}">
                  <a16:creationId xmlns:a16="http://schemas.microsoft.com/office/drawing/2014/main" id="{E2D4492C-507C-4642-B791-8E17F8A72594}"/>
                </a:ext>
              </a:extLst>
            </p:cNvPr>
            <p:cNvSpPr/>
            <p:nvPr/>
          </p:nvSpPr>
          <p:spPr>
            <a:xfrm>
              <a:off x="6643715" y="4309320"/>
              <a:ext cx="2329482" cy="4506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-US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xinghai.cm.com</a:t>
              </a:r>
              <a:endPara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41" name="圆角矩形 3">
              <a:extLst>
                <a:ext uri="{FF2B5EF4-FFF2-40B4-BE49-F238E27FC236}">
                  <a16:creationId xmlns:a16="http://schemas.microsoft.com/office/drawing/2014/main" id="{A632AF66-D66A-EC4E-846B-78E43317FB05}"/>
                </a:ext>
              </a:extLst>
            </p:cNvPr>
            <p:cNvSpPr/>
            <p:nvPr/>
          </p:nvSpPr>
          <p:spPr>
            <a:xfrm>
              <a:off x="9180996" y="4309320"/>
              <a:ext cx="2469151" cy="450608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" altLang="zh-CN" sz="200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std.</a:t>
              </a:r>
              <a:r>
                <a:rPr lang="en" altLang="zh-CN" sz="20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video.qq.com</a:t>
              </a:r>
              <a:endParaRPr lang="zh-CN" altLang="en-US" sz="2000" dirty="0">
                <a:solidFill>
                  <a:srgbClr val="000000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42" name="圆柱形 58">
              <a:extLst>
                <a:ext uri="{FF2B5EF4-FFF2-40B4-BE49-F238E27FC236}">
                  <a16:creationId xmlns:a16="http://schemas.microsoft.com/office/drawing/2014/main" id="{0660B362-778A-9144-BB3B-8FA5E91D2072}"/>
                </a:ext>
              </a:extLst>
            </p:cNvPr>
            <p:cNvSpPr/>
            <p:nvPr/>
          </p:nvSpPr>
          <p:spPr>
            <a:xfrm>
              <a:off x="8556457" y="6621066"/>
              <a:ext cx="1828347" cy="669063"/>
            </a:xfrm>
            <a:prstGeom prst="can">
              <a:avLst/>
            </a:prstGeom>
            <a:solidFill>
              <a:schemeClr val="bg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zh-CN" altLang="en-US" sz="240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标准化</a:t>
              </a:r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DB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cxnSp>
          <p:nvCxnSpPr>
            <p:cNvPr id="43" name="直线箭头连接符 42">
              <a:extLst>
                <a:ext uri="{FF2B5EF4-FFF2-40B4-BE49-F238E27FC236}">
                  <a16:creationId xmlns:a16="http://schemas.microsoft.com/office/drawing/2014/main" id="{0B5A26FB-D235-CB48-B9F4-BADD354994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18787" y="3728461"/>
              <a:ext cx="2" cy="262346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线箭头连接符 43">
              <a:extLst>
                <a:ext uri="{FF2B5EF4-FFF2-40B4-BE49-F238E27FC236}">
                  <a16:creationId xmlns:a16="http://schemas.microsoft.com/office/drawing/2014/main" id="{DEE1827E-8707-034D-8059-F590A564B1A0}"/>
                </a:ext>
              </a:extLst>
            </p:cNvPr>
            <p:cNvCxnSpPr>
              <a:cxnSpLocks/>
            </p:cNvCxnSpPr>
            <p:nvPr/>
          </p:nvCxnSpPr>
          <p:spPr>
            <a:xfrm>
              <a:off x="9980782" y="3719695"/>
              <a:ext cx="0" cy="290664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线箭头连接符 44">
              <a:extLst>
                <a:ext uri="{FF2B5EF4-FFF2-40B4-BE49-F238E27FC236}">
                  <a16:creationId xmlns:a16="http://schemas.microsoft.com/office/drawing/2014/main" id="{910B7561-ED7C-8E4B-AC92-E0C457D396F9}"/>
                </a:ext>
              </a:extLst>
            </p:cNvPr>
            <p:cNvCxnSpPr>
              <a:cxnSpLocks/>
              <a:stCxn id="38" idx="2"/>
            </p:cNvCxnSpPr>
            <p:nvPr/>
          </p:nvCxnSpPr>
          <p:spPr>
            <a:xfrm>
              <a:off x="6546178" y="3727967"/>
              <a:ext cx="0" cy="1405017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直线箭头连接符 45">
              <a:extLst>
                <a:ext uri="{FF2B5EF4-FFF2-40B4-BE49-F238E27FC236}">
                  <a16:creationId xmlns:a16="http://schemas.microsoft.com/office/drawing/2014/main" id="{659027B9-277C-4C40-8DA4-9C07758399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4834" y="5864642"/>
              <a:ext cx="578" cy="451267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直线箭头连接符 46">
              <a:extLst>
                <a:ext uri="{FF2B5EF4-FFF2-40B4-BE49-F238E27FC236}">
                  <a16:creationId xmlns:a16="http://schemas.microsoft.com/office/drawing/2014/main" id="{0C319A84-B3C9-1B4C-9A20-3DF6186475CA}"/>
                </a:ext>
              </a:extLst>
            </p:cNvPr>
            <p:cNvCxnSpPr>
              <a:cxnSpLocks/>
            </p:cNvCxnSpPr>
            <p:nvPr/>
          </p:nvCxnSpPr>
          <p:spPr>
            <a:xfrm>
              <a:off x="6015986" y="5864642"/>
              <a:ext cx="0" cy="479720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直线箭头连接符 48">
              <a:extLst>
                <a:ext uri="{FF2B5EF4-FFF2-40B4-BE49-F238E27FC236}">
                  <a16:creationId xmlns:a16="http://schemas.microsoft.com/office/drawing/2014/main" id="{CE075172-C127-7F45-B909-8BB834191998}"/>
                </a:ext>
              </a:extLst>
            </p:cNvPr>
            <p:cNvCxnSpPr>
              <a:cxnSpLocks/>
            </p:cNvCxnSpPr>
            <p:nvPr/>
          </p:nvCxnSpPr>
          <p:spPr>
            <a:xfrm>
              <a:off x="4266482" y="4761141"/>
              <a:ext cx="0" cy="364901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0" name="直线箭头连接符 49">
              <a:extLst>
                <a:ext uri="{FF2B5EF4-FFF2-40B4-BE49-F238E27FC236}">
                  <a16:creationId xmlns:a16="http://schemas.microsoft.com/office/drawing/2014/main" id="{D1F63293-514B-F141-951A-E0A946DE71D8}"/>
                </a:ext>
              </a:extLst>
            </p:cNvPr>
            <p:cNvCxnSpPr/>
            <p:nvPr/>
          </p:nvCxnSpPr>
          <p:spPr>
            <a:xfrm>
              <a:off x="7808456" y="4759928"/>
              <a:ext cx="25708" cy="406469"/>
            </a:xfrm>
            <a:prstGeom prst="straightConnector1">
              <a:avLst/>
            </a:prstGeom>
            <a:noFill/>
            <a:ln w="25400" cap="flat">
              <a:solidFill>
                <a:srgbClr val="FFFFFF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直线箭头连接符 50">
              <a:extLst>
                <a:ext uri="{FF2B5EF4-FFF2-40B4-BE49-F238E27FC236}">
                  <a16:creationId xmlns:a16="http://schemas.microsoft.com/office/drawing/2014/main" id="{24BB84DE-DC0C-6144-AE78-863AC23A5B53}"/>
                </a:ext>
              </a:extLst>
            </p:cNvPr>
            <p:cNvCxnSpPr>
              <a:cxnSpLocks/>
            </p:cNvCxnSpPr>
            <p:nvPr/>
          </p:nvCxnSpPr>
          <p:spPr>
            <a:xfrm>
              <a:off x="7808456" y="4759928"/>
              <a:ext cx="0" cy="365207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2" name="直线箭头连接符 51">
              <a:extLst>
                <a:ext uri="{FF2B5EF4-FFF2-40B4-BE49-F238E27FC236}">
                  <a16:creationId xmlns:a16="http://schemas.microsoft.com/office/drawing/2014/main" id="{04A19479-7672-494F-A6A4-89511CB38CCC}"/>
                </a:ext>
              </a:extLst>
            </p:cNvPr>
            <p:cNvCxnSpPr>
              <a:cxnSpLocks/>
            </p:cNvCxnSpPr>
            <p:nvPr/>
          </p:nvCxnSpPr>
          <p:spPr>
            <a:xfrm>
              <a:off x="10388464" y="4766870"/>
              <a:ext cx="0" cy="366114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3" name="圆柱形 58">
              <a:extLst>
                <a:ext uri="{FF2B5EF4-FFF2-40B4-BE49-F238E27FC236}">
                  <a16:creationId xmlns:a16="http://schemas.microsoft.com/office/drawing/2014/main" id="{BD0D6CB0-70C3-A64A-8B69-0A255CD0F948}"/>
                </a:ext>
              </a:extLst>
            </p:cNvPr>
            <p:cNvSpPr/>
            <p:nvPr/>
          </p:nvSpPr>
          <p:spPr>
            <a:xfrm>
              <a:off x="10624462" y="6621242"/>
              <a:ext cx="1264971" cy="669063"/>
            </a:xfrm>
            <a:prstGeom prst="can">
              <a:avLst/>
            </a:prstGeom>
            <a:solidFill>
              <a:schemeClr val="bg1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……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54" name="圆角矩形 5">
              <a:extLst>
                <a:ext uri="{FF2B5EF4-FFF2-40B4-BE49-F238E27FC236}">
                  <a16:creationId xmlns:a16="http://schemas.microsoft.com/office/drawing/2014/main" id="{D1B513EC-CA87-B242-B684-87D0BFC26DD9}"/>
                </a:ext>
              </a:extLst>
            </p:cNvPr>
            <p:cNvSpPr/>
            <p:nvPr/>
          </p:nvSpPr>
          <p:spPr>
            <a:xfrm>
              <a:off x="5265659" y="7812918"/>
              <a:ext cx="2131353" cy="4506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扫表程序</a:t>
              </a:r>
            </a:p>
          </p:txBody>
        </p:sp>
        <p:sp>
          <p:nvSpPr>
            <p:cNvPr id="55" name="圆角矩形 5">
              <a:extLst>
                <a:ext uri="{FF2B5EF4-FFF2-40B4-BE49-F238E27FC236}">
                  <a16:creationId xmlns:a16="http://schemas.microsoft.com/office/drawing/2014/main" id="{2299E3C5-C0C9-474B-9904-2DF091B32B85}"/>
                </a:ext>
              </a:extLst>
            </p:cNvPr>
            <p:cNvSpPr/>
            <p:nvPr/>
          </p:nvSpPr>
          <p:spPr>
            <a:xfrm>
              <a:off x="2278628" y="8869266"/>
              <a:ext cx="2131353" cy="4506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Union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56" name="圆角矩形 5">
              <a:extLst>
                <a:ext uri="{FF2B5EF4-FFF2-40B4-BE49-F238E27FC236}">
                  <a16:creationId xmlns:a16="http://schemas.microsoft.com/office/drawing/2014/main" id="{4C63BCB7-1EB4-FA4A-A48A-950A3B8548A0}"/>
                </a:ext>
              </a:extLst>
            </p:cNvPr>
            <p:cNvSpPr/>
            <p:nvPr/>
          </p:nvSpPr>
          <p:spPr>
            <a:xfrm>
              <a:off x="5265659" y="8900604"/>
              <a:ext cx="2131353" cy="4506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Tdw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sp>
          <p:nvSpPr>
            <p:cNvPr id="57" name="圆角矩形 5">
              <a:extLst>
                <a:ext uri="{FF2B5EF4-FFF2-40B4-BE49-F238E27FC236}">
                  <a16:creationId xmlns:a16="http://schemas.microsoft.com/office/drawing/2014/main" id="{176382B9-B570-D44B-965C-367461D93AAF}"/>
                </a:ext>
              </a:extLst>
            </p:cNvPr>
            <p:cNvSpPr/>
            <p:nvPr/>
          </p:nvSpPr>
          <p:spPr>
            <a:xfrm>
              <a:off x="8252689" y="8884058"/>
              <a:ext cx="2131353" cy="450608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ES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cxnSp>
          <p:nvCxnSpPr>
            <p:cNvPr id="58" name="直线箭头连接符 57">
              <a:extLst>
                <a:ext uri="{FF2B5EF4-FFF2-40B4-BE49-F238E27FC236}">
                  <a16:creationId xmlns:a16="http://schemas.microsoft.com/office/drawing/2014/main" id="{D2F89B88-C3DC-2447-95FE-9C502308AC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1335" y="7475542"/>
              <a:ext cx="0" cy="337376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直线箭头连接符 58">
              <a:extLst>
                <a:ext uri="{FF2B5EF4-FFF2-40B4-BE49-F238E27FC236}">
                  <a16:creationId xmlns:a16="http://schemas.microsoft.com/office/drawing/2014/main" id="{CED47194-EA64-CC48-82E3-CCED7C39211D}"/>
                </a:ext>
              </a:extLst>
            </p:cNvPr>
            <p:cNvCxnSpPr/>
            <p:nvPr/>
          </p:nvCxnSpPr>
          <p:spPr>
            <a:xfrm>
              <a:off x="6331335" y="8263527"/>
              <a:ext cx="0" cy="637077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0" name="肘形连接符 59">
              <a:extLst>
                <a:ext uri="{FF2B5EF4-FFF2-40B4-BE49-F238E27FC236}">
                  <a16:creationId xmlns:a16="http://schemas.microsoft.com/office/drawing/2014/main" id="{1D6D8C7F-2F37-624E-B272-3E5841067950}"/>
                </a:ext>
              </a:extLst>
            </p:cNvPr>
            <p:cNvCxnSpPr/>
            <p:nvPr/>
          </p:nvCxnSpPr>
          <p:spPr>
            <a:xfrm rot="5400000">
              <a:off x="4534951" y="7072881"/>
              <a:ext cx="605739" cy="2987030"/>
            </a:xfrm>
            <a:prstGeom prst="bentConnector3">
              <a:avLst>
                <a:gd name="adj1" fmla="val 50001"/>
              </a:avLst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1" name="肘形连接符 60">
              <a:extLst>
                <a:ext uri="{FF2B5EF4-FFF2-40B4-BE49-F238E27FC236}">
                  <a16:creationId xmlns:a16="http://schemas.microsoft.com/office/drawing/2014/main" id="{FC1C20F3-EB80-2040-A872-1B3C629965D8}"/>
                </a:ext>
              </a:extLst>
            </p:cNvPr>
            <p:cNvCxnSpPr/>
            <p:nvPr/>
          </p:nvCxnSpPr>
          <p:spPr>
            <a:xfrm rot="16200000" flipH="1">
              <a:off x="7514585" y="7080277"/>
              <a:ext cx="620531" cy="2987030"/>
            </a:xfrm>
            <a:prstGeom prst="bentConnector3">
              <a:avLst>
                <a:gd name="adj1" fmla="val 47920"/>
              </a:avLst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BEE69AC-1015-9D47-87EA-388AE2A297A5}"/>
                </a:ext>
              </a:extLst>
            </p:cNvPr>
            <p:cNvSpPr/>
            <p:nvPr/>
          </p:nvSpPr>
          <p:spPr>
            <a:xfrm>
              <a:off x="5863715" y="10513638"/>
              <a:ext cx="1842104" cy="6800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>
                    <ask:type>
                      <ask:lineSketchNone/>
                    </ask:type>
                  </ask:lineSketchStyleProps>
                </a:ext>
              </a:extLst>
            </a:ln>
            <a:effectLst/>
          </p:spPr>
          <p:txBody>
            <a:bodyPr vert="horz" wrap="square" lIns="182880" tIns="91440" rIns="182880" bIns="91440" numCol="1" anchor="ctr" anchorCtr="0" compatLnSpc="1">
              <a:noAutofit/>
            </a:bodyPr>
            <a:lstStyle/>
            <a:p>
              <a:pPr defTabSz="1828800"/>
              <a:r>
                <a:rPr lang="en-US" altLang="zh-CN" sz="24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rPr>
                <a:t>WEB</a:t>
              </a:r>
              <a:endParaRPr lang="zh-CN" altLang="en-US" sz="2400" dirty="0">
                <a:solidFill>
                  <a:srgbClr val="000000"/>
                </a:solidFill>
                <a:latin typeface="微软雅黑" charset="0"/>
                <a:ea typeface="微软雅黑" charset="0"/>
                <a:sym typeface="+mn-ea"/>
              </a:endParaRPr>
            </a:p>
          </p:txBody>
        </p:sp>
        <p:cxnSp>
          <p:nvCxnSpPr>
            <p:cNvPr id="63" name="直线箭头连接符 62">
              <a:extLst>
                <a:ext uri="{FF2B5EF4-FFF2-40B4-BE49-F238E27FC236}">
                  <a16:creationId xmlns:a16="http://schemas.microsoft.com/office/drawing/2014/main" id="{E360814C-9707-8D4F-8C72-BC2549A2F6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89136" y="10185605"/>
              <a:ext cx="0" cy="329967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直线连接符 63">
              <a:extLst>
                <a:ext uri="{FF2B5EF4-FFF2-40B4-BE49-F238E27FC236}">
                  <a16:creationId xmlns:a16="http://schemas.microsoft.com/office/drawing/2014/main" id="{14A4AFB6-8FD3-CE49-9132-C37478B4AF36}"/>
                </a:ext>
              </a:extLst>
            </p:cNvPr>
            <p:cNvCxnSpPr/>
            <p:nvPr/>
          </p:nvCxnSpPr>
          <p:spPr>
            <a:xfrm>
              <a:off x="3344305" y="9319874"/>
              <a:ext cx="0" cy="865731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dash"/>
              <a:miter lim="400000"/>
              <a:headEnd w="med" len="med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B0F915A3-E183-0945-912B-68242A8ECB4E}"/>
                </a:ext>
              </a:extLst>
            </p:cNvPr>
            <p:cNvSpPr txBox="1"/>
            <p:nvPr/>
          </p:nvSpPr>
          <p:spPr>
            <a:xfrm>
              <a:off x="3552898" y="9515850"/>
              <a:ext cx="1006575" cy="339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400" dirty="0">
                  <a:solidFill>
                    <a:srgbClr val="000000"/>
                  </a:solidFill>
                  <a:latin typeface="微软雅黑" charset="0"/>
                  <a:ea typeface="微软雅黑" charset="0"/>
                </a:rPr>
                <a:t>微博中转</a:t>
              </a:r>
            </a:p>
          </p:txBody>
        </p:sp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8AF7B912-1607-1847-BECD-4A13A0722427}"/>
                </a:ext>
              </a:extLst>
            </p:cNvPr>
            <p:cNvSpPr/>
            <p:nvPr/>
          </p:nvSpPr>
          <p:spPr>
            <a:xfrm>
              <a:off x="2588572" y="6432340"/>
              <a:ext cx="9435410" cy="1067025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A464DD1-2569-5041-9DD2-231406C74F20}"/>
                </a:ext>
              </a:extLst>
            </p:cNvPr>
            <p:cNvSpPr txBox="1"/>
            <p:nvPr/>
          </p:nvSpPr>
          <p:spPr>
            <a:xfrm>
              <a:off x="1041760" y="4277360"/>
              <a:ext cx="1179810" cy="533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800" dirty="0">
                  <a:solidFill>
                    <a:srgbClr val="000000"/>
                  </a:solidFill>
                  <a:latin typeface="微软雅黑" charset="0"/>
                  <a:ea typeface="微软雅黑" charset="0"/>
                  <a:cs typeface="+mn-cs"/>
                </a:rPr>
                <a:t>接入层</a:t>
              </a:r>
            </a:p>
          </p:txBody>
        </p:sp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F309A80A-983B-DB4F-9E46-A17B96AD5D96}"/>
                </a:ext>
              </a:extLst>
            </p:cNvPr>
            <p:cNvSpPr/>
            <p:nvPr/>
          </p:nvSpPr>
          <p:spPr>
            <a:xfrm>
              <a:off x="3322923" y="9002155"/>
              <a:ext cx="1436926" cy="1315507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D1C5608-5A29-DF40-A6C3-B301CE55FBF3}"/>
                </a:ext>
              </a:extLst>
            </p:cNvPr>
            <p:cNvGrpSpPr/>
            <p:nvPr/>
          </p:nvGrpSpPr>
          <p:grpSpPr>
            <a:xfrm>
              <a:off x="2616429" y="5109995"/>
              <a:ext cx="9526953" cy="1025340"/>
              <a:chOff x="2497025" y="5097452"/>
              <a:chExt cx="5420855" cy="1025340"/>
            </a:xfrm>
          </p:grpSpPr>
          <p:sp>
            <p:nvSpPr>
              <p:cNvPr id="34" name="圆角矩形 4">
                <a:extLst>
                  <a:ext uri="{FF2B5EF4-FFF2-40B4-BE49-F238E27FC236}">
                    <a16:creationId xmlns:a16="http://schemas.microsoft.com/office/drawing/2014/main" id="{FC6F9A2D-A787-8640-BBFE-FE472065249F}"/>
                  </a:ext>
                </a:extLst>
              </p:cNvPr>
              <p:cNvSpPr/>
              <p:nvPr/>
            </p:nvSpPr>
            <p:spPr>
              <a:xfrm>
                <a:off x="2871153" y="5401491"/>
                <a:ext cx="4487767" cy="450608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82880" tIns="91440" rIns="182880" bIns="91440" numCol="1" anchor="ctr" anchorCtr="0" compatLnSpc="1">
                <a:noAutofit/>
              </a:bodyPr>
              <a:lstStyle/>
              <a:p>
                <a:r>
                  <a:rPr lang="en-US" altLang="zh-CN" sz="2000" dirty="0">
                    <a:solidFill>
                      <a:srgbClr val="000000"/>
                    </a:solidFill>
                    <a:latin typeface="微软雅黑" charset="0"/>
                    <a:ea typeface="微软雅黑" charset="0"/>
                    <a:sym typeface="+mn-ea"/>
                  </a:rPr>
                  <a:t>(qzcgi) interface.media/openapi</a:t>
                </a:r>
                <a:endParaRPr lang="zh-CN" altLang="en-US" sz="2000" dirty="0">
                  <a:solidFill>
                    <a:srgbClr val="000000"/>
                  </a:solidFill>
                  <a:latin typeface="微软雅黑" charset="0"/>
                  <a:ea typeface="微软雅黑" charset="0"/>
                  <a:sym typeface="+mn-ea"/>
                </a:endParaRPr>
              </a:p>
            </p:txBody>
          </p:sp>
          <p:sp>
            <p:nvSpPr>
              <p:cNvPr id="73" name="椭圆 72">
                <a:extLst>
                  <a:ext uri="{FF2B5EF4-FFF2-40B4-BE49-F238E27FC236}">
                    <a16:creationId xmlns:a16="http://schemas.microsoft.com/office/drawing/2014/main" id="{1B263EB1-CFCC-AA41-A3D9-AD33D2387C32}"/>
                  </a:ext>
                </a:extLst>
              </p:cNvPr>
              <p:cNvSpPr/>
              <p:nvPr/>
            </p:nvSpPr>
            <p:spPr>
              <a:xfrm>
                <a:off x="2497025" y="5097452"/>
                <a:ext cx="5420855" cy="1025340"/>
              </a:xfrm>
              <a:prstGeom prst="ellipse">
                <a:avLst/>
              </a:prstGeom>
              <a:noFill/>
              <a:ln w="5080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Helvetica Neue Medium"/>
                  <a:ea typeface="Helvetica Neue Medium"/>
                  <a:cs typeface="Helvetica Neue Medium"/>
                  <a:sym typeface="Helvetica Neue Medium"/>
                </a:endParaRPr>
              </a:p>
            </p:txBody>
          </p:sp>
        </p:grpSp>
        <p:cxnSp>
          <p:nvCxnSpPr>
            <p:cNvPr id="85" name="直线连接符 84">
              <a:extLst>
                <a:ext uri="{FF2B5EF4-FFF2-40B4-BE49-F238E27FC236}">
                  <a16:creationId xmlns:a16="http://schemas.microsoft.com/office/drawing/2014/main" id="{B812108B-615E-524E-B37B-21CD18EC94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843921" y="8030705"/>
              <a:ext cx="3423883" cy="7136"/>
            </a:xfrm>
            <a:prstGeom prst="line">
              <a:avLst/>
            </a:prstGeom>
            <a:noFill/>
            <a:ln w="38100" cap="flat">
              <a:solidFill>
                <a:srgbClr val="000000"/>
              </a:solidFill>
              <a:prstDash val="dash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直线箭头连接符 86">
              <a:extLst>
                <a:ext uri="{FF2B5EF4-FFF2-40B4-BE49-F238E27FC236}">
                  <a16:creationId xmlns:a16="http://schemas.microsoft.com/office/drawing/2014/main" id="{440B9E95-4133-F142-AEAE-56F7BD33B801}"/>
                </a:ext>
              </a:extLst>
            </p:cNvPr>
            <p:cNvCxnSpPr>
              <a:cxnSpLocks/>
            </p:cNvCxnSpPr>
            <p:nvPr/>
          </p:nvCxnSpPr>
          <p:spPr>
            <a:xfrm>
              <a:off x="1843921" y="8037841"/>
              <a:ext cx="0" cy="2147764"/>
            </a:xfrm>
            <a:prstGeom prst="straightConnector1">
              <a:avLst/>
            </a:prstGeom>
            <a:noFill/>
            <a:ln w="38100" cap="flat">
              <a:solidFill>
                <a:srgbClr val="000000"/>
              </a:solidFill>
              <a:prstDash val="dash"/>
              <a:miter lim="400000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直线箭头连接符 73">
              <a:extLst>
                <a:ext uri="{FF2B5EF4-FFF2-40B4-BE49-F238E27FC236}">
                  <a16:creationId xmlns:a16="http://schemas.microsoft.com/office/drawing/2014/main" id="{CC4D3BF8-E15A-4249-8ED1-A54904AC6B9B}"/>
                </a:ext>
              </a:extLst>
            </p:cNvPr>
            <p:cNvCxnSpPr>
              <a:cxnSpLocks/>
            </p:cNvCxnSpPr>
            <p:nvPr/>
          </p:nvCxnSpPr>
          <p:spPr>
            <a:xfrm>
              <a:off x="7821310" y="5850415"/>
              <a:ext cx="0" cy="479720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直线箭头连接符 74">
              <a:extLst>
                <a:ext uri="{FF2B5EF4-FFF2-40B4-BE49-F238E27FC236}">
                  <a16:creationId xmlns:a16="http://schemas.microsoft.com/office/drawing/2014/main" id="{B0442F10-16E5-EC43-BF3C-720BBBCF5D3B}"/>
                </a:ext>
              </a:extLst>
            </p:cNvPr>
            <p:cNvCxnSpPr>
              <a:cxnSpLocks/>
            </p:cNvCxnSpPr>
            <p:nvPr/>
          </p:nvCxnSpPr>
          <p:spPr>
            <a:xfrm>
              <a:off x="9854914" y="5864642"/>
              <a:ext cx="0" cy="479720"/>
            </a:xfrm>
            <a:prstGeom prst="straightConnector1">
              <a:avLst/>
            </a:prstGeom>
            <a:noFill/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400000"/>
              <a:headEnd w="lg" len="lg"/>
              <a:tailEnd type="arrow" w="sm" len="lg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9C8C8D44-759E-9744-B5B4-60A1CDE6F8CE}"/>
              </a:ext>
            </a:extLst>
          </p:cNvPr>
          <p:cNvGrpSpPr/>
          <p:nvPr/>
        </p:nvGrpSpPr>
        <p:grpSpPr>
          <a:xfrm>
            <a:off x="12625466" y="5237143"/>
            <a:ext cx="9448583" cy="2426511"/>
            <a:chOff x="12700351" y="9927322"/>
            <a:chExt cx="9448583" cy="2426511"/>
          </a:xfrm>
        </p:grpSpPr>
        <p:sp>
          <p:nvSpPr>
            <p:cNvPr id="89" name="圆角矩形 88">
              <a:extLst>
                <a:ext uri="{FF2B5EF4-FFF2-40B4-BE49-F238E27FC236}">
                  <a16:creationId xmlns:a16="http://schemas.microsoft.com/office/drawing/2014/main" id="{9CDB79D9-E5A3-924D-AA91-2FFFACEDDC01}"/>
                </a:ext>
              </a:extLst>
            </p:cNvPr>
            <p:cNvSpPr/>
            <p:nvPr/>
          </p:nvSpPr>
          <p:spPr>
            <a:xfrm>
              <a:off x="12700351" y="9927322"/>
              <a:ext cx="9448583" cy="680069"/>
            </a:xfrm>
            <a:prstGeom prst="round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rgbClr val="FBFC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使用以微博中转为基础的消息订阅系统</a:t>
              </a: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892555FA-32FA-F844-BCBB-CDAFA472A3CA}"/>
                </a:ext>
              </a:extLst>
            </p:cNvPr>
            <p:cNvSpPr txBox="1"/>
            <p:nvPr/>
          </p:nvSpPr>
          <p:spPr>
            <a:xfrm>
              <a:off x="12700351" y="10664781"/>
              <a:ext cx="9448582" cy="168905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只能推送</a:t>
              </a:r>
              <a:r>
                <a:rPr lang="zh-CN" altLang="en-US" sz="24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全量</a:t>
              </a: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的变更数据，下游需要过滤掉大量无用数据</a:t>
              </a:r>
              <a:endPara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无</a:t>
              </a:r>
              <a:r>
                <a:rPr lang="zh-CN" altLang="en-US" sz="24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确认机制</a:t>
              </a: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存在</a:t>
              </a:r>
              <a:r>
                <a:rPr lang="zh-CN" altLang="en-US" sz="24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可靠性</a:t>
              </a: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问题</a:t>
              </a:r>
              <a:endPara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使用共享内存，扩容比较麻烦，与服务</a:t>
              </a:r>
              <a:r>
                <a:rPr lang="zh-CN" altLang="en-US" sz="24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容器化</a:t>
              </a: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的趋势有冲突</a:t>
              </a:r>
            </a:p>
          </p:txBody>
        </p:sp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B1491BF2-20BC-FA4D-87D4-EABD4CC47D6F}"/>
              </a:ext>
            </a:extLst>
          </p:cNvPr>
          <p:cNvGrpSpPr/>
          <p:nvPr/>
        </p:nvGrpSpPr>
        <p:grpSpPr>
          <a:xfrm>
            <a:off x="12625465" y="1727321"/>
            <a:ext cx="9448583" cy="3061941"/>
            <a:chOff x="12700351" y="9927322"/>
            <a:chExt cx="9448583" cy="3061941"/>
          </a:xfrm>
        </p:grpSpPr>
        <p:sp>
          <p:nvSpPr>
            <p:cNvPr id="96" name="圆角矩形 95">
              <a:extLst>
                <a:ext uri="{FF2B5EF4-FFF2-40B4-BE49-F238E27FC236}">
                  <a16:creationId xmlns:a16="http://schemas.microsoft.com/office/drawing/2014/main" id="{0DF8483E-916C-1A4B-A2C0-76C72DDD0EB6}"/>
                </a:ext>
              </a:extLst>
            </p:cNvPr>
            <p:cNvSpPr/>
            <p:nvPr/>
          </p:nvSpPr>
          <p:spPr>
            <a:xfrm>
              <a:off x="12700351" y="9927322"/>
              <a:ext cx="9448583" cy="680069"/>
            </a:xfrm>
            <a:prstGeom prst="roundRect">
              <a:avLst/>
            </a:prstGeom>
            <a:solidFill>
              <a:srgbClr val="0052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srgbClr val="FBFC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读写接口分散、协议不统一</a:t>
              </a:r>
            </a:p>
          </p:txBody>
        </p:sp>
        <p:sp>
          <p:nvSpPr>
            <p:cNvPr id="97" name="文本框 96">
              <a:extLst>
                <a:ext uri="{FF2B5EF4-FFF2-40B4-BE49-F238E27FC236}">
                  <a16:creationId xmlns:a16="http://schemas.microsoft.com/office/drawing/2014/main" id="{8B6A2161-C026-AB43-9131-25CD9B012847}"/>
                </a:ext>
              </a:extLst>
            </p:cNvPr>
            <p:cNvSpPr txBox="1"/>
            <p:nvPr/>
          </p:nvSpPr>
          <p:spPr>
            <a:xfrm>
              <a:off x="12700351" y="10664781"/>
              <a:ext cx="9448582" cy="232448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每个系统都有一套读写接口，形成了</a:t>
              </a:r>
              <a:r>
                <a:rPr lang="zh-CN" altLang="en-US" sz="24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烟囱式</a:t>
              </a: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的开发模式，下游获取数据复杂，上游维护数据困难</a:t>
              </a:r>
              <a:endPara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有些数据需要直接读库，</a:t>
              </a:r>
              <a:r>
                <a:rPr lang="zh-CN" altLang="en-US" sz="24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逻辑与存储耦合</a:t>
              </a: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，开发难度较大</a:t>
              </a:r>
              <a:endParaRPr lang="en-US" altLang="zh-CN" sz="24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marL="457200" indent="-457200" algn="l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读写方式未收拢，有些事务型</a:t>
              </a:r>
              <a:r>
                <a:rPr lang="zh-CN" altLang="en-US" sz="240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操作难以保证原子性</a:t>
              </a:r>
            </a:p>
          </p:txBody>
        </p:sp>
      </p:grpSp>
      <p:sp>
        <p:nvSpPr>
          <p:cNvPr id="98" name="圆角矩形 97">
            <a:extLst>
              <a:ext uri="{FF2B5EF4-FFF2-40B4-BE49-F238E27FC236}">
                <a16:creationId xmlns:a16="http://schemas.microsoft.com/office/drawing/2014/main" id="{FEF95941-C3CD-CF4C-88EA-D9F82A63AC9A}"/>
              </a:ext>
            </a:extLst>
          </p:cNvPr>
          <p:cNvSpPr/>
          <p:nvPr/>
        </p:nvSpPr>
        <p:spPr>
          <a:xfrm>
            <a:off x="12625465" y="9846497"/>
            <a:ext cx="9448583" cy="2626367"/>
          </a:xfrm>
          <a:prstGeom prst="roundRect">
            <a:avLst/>
          </a:prstGeom>
          <a:solidFill>
            <a:srgbClr val="C1E1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zh-CN" altLang="en-US" sz="32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挑战</a:t>
            </a:r>
            <a:endParaRPr lang="en-US" altLang="zh-CN" sz="44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endParaRPr lang="en-US" altLang="zh-CN" sz="2800" dirty="0">
              <a:solidFill>
                <a:srgbClr val="FBFCF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需要一个</a:t>
            </a:r>
            <a:r>
              <a:rPr lang="zh-CN" altLang="en-US" sz="32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高效的、可维护的</a:t>
            </a:r>
            <a:r>
              <a:rPr lang="zh-CN" altLang="en-US" sz="28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数据接入平台</a:t>
            </a:r>
            <a:endParaRPr lang="en-US" altLang="zh-CN" sz="28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右箭头 98">
            <a:extLst>
              <a:ext uri="{FF2B5EF4-FFF2-40B4-BE49-F238E27FC236}">
                <a16:creationId xmlns:a16="http://schemas.microsoft.com/office/drawing/2014/main" id="{88A42301-38E4-D245-84EF-93DFC4FB55B9}"/>
              </a:ext>
            </a:extLst>
          </p:cNvPr>
          <p:cNvSpPr/>
          <p:nvPr/>
        </p:nvSpPr>
        <p:spPr>
          <a:xfrm rot="5400000">
            <a:off x="16752869" y="8303643"/>
            <a:ext cx="1020997" cy="902866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002234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">
  <a:themeElements>
    <a:clrScheme name="Gradient">
      <a:dk1>
        <a:srgbClr val="53585F"/>
      </a:dk1>
      <a:lt1>
        <a:srgbClr val="5F3E0C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TTTGBMedium"/>
        <a:ea typeface="TTTGBMedium"/>
        <a:cs typeface="TTTGBMedium"/>
      </a:majorFont>
      <a:minorFont>
        <a:latin typeface="TTTGBMedium"/>
        <a:ea typeface="TTTGBMedium"/>
        <a:cs typeface="TTTGBMedium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252D8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6">
                <a:hueOff val="10811956"/>
                <a:satOff val="-58544"/>
                <a:lumOff val="-9736"/>
              </a:schemeClr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TTTGBMedium"/>
        <a:ea typeface="TTTGBMedium"/>
        <a:cs typeface="TTTGBMedium"/>
      </a:majorFont>
      <a:minorFont>
        <a:latin typeface="TTTGBMedium"/>
        <a:ea typeface="TTTGBMedium"/>
        <a:cs typeface="TTTGBMedium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252D8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chemeClr val="accent6">
                <a:hueOff val="10811956"/>
                <a:satOff val="-58544"/>
                <a:lumOff val="-9736"/>
              </a:schemeClr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58938</TotalTime>
  <Words>2546</Words>
  <Application>Microsoft Macintosh PowerPoint</Application>
  <PresentationFormat>自定义</PresentationFormat>
  <Paragraphs>761</Paragraphs>
  <Slides>38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1" baseType="lpstr">
      <vt:lpstr>腾讯体 W7</vt:lpstr>
      <vt:lpstr>微软雅黑</vt:lpstr>
      <vt:lpstr>微软雅黑</vt:lpstr>
      <vt:lpstr>Microsoft YaHei Light</vt:lpstr>
      <vt:lpstr>TencentSans W7</vt:lpstr>
      <vt:lpstr>TTTGBMedium</vt:lpstr>
      <vt:lpstr>Arial</vt:lpstr>
      <vt:lpstr>Calibri</vt:lpstr>
      <vt:lpstr>Helvetica</vt:lpstr>
      <vt:lpstr>Helvetica Light</vt:lpstr>
      <vt:lpstr>Helvetica Neue</vt:lpstr>
      <vt:lpstr>Helvetica Neue Medium</vt:lpstr>
      <vt:lpstr>Gradient</vt:lpstr>
      <vt:lpstr>腾讯视频媒资底层数据重构</vt:lpstr>
      <vt:lpstr>目录</vt:lpstr>
      <vt:lpstr>个人简介</vt:lpstr>
      <vt:lpstr>个人简介</vt:lpstr>
      <vt:lpstr>项目介绍</vt:lpstr>
      <vt:lpstr>项目介绍</vt:lpstr>
      <vt:lpstr>项目介绍</vt:lpstr>
      <vt:lpstr>项目介绍</vt:lpstr>
      <vt:lpstr>项目介绍</vt:lpstr>
      <vt:lpstr>项目介绍</vt:lpstr>
      <vt:lpstr>项目介绍</vt:lpstr>
      <vt:lpstr>项目设计</vt:lpstr>
      <vt:lpstr>项目设计</vt:lpstr>
      <vt:lpstr>项目设计</vt:lpstr>
      <vt:lpstr>项目设计</vt:lpstr>
      <vt:lpstr>项目设计</vt:lpstr>
      <vt:lpstr>项目设计</vt:lpstr>
      <vt:lpstr>项目设计</vt:lpstr>
      <vt:lpstr>项目设计</vt:lpstr>
      <vt:lpstr>项目设计</vt:lpstr>
      <vt:lpstr>项目总结</vt:lpstr>
      <vt:lpstr>项目总结</vt:lpstr>
      <vt:lpstr>项目总结</vt:lpstr>
      <vt:lpstr>项目总结</vt:lpstr>
      <vt:lpstr>项目总结</vt:lpstr>
      <vt:lpstr>项目总结</vt:lpstr>
      <vt:lpstr>PowerPoint 演示文稿</vt:lpstr>
      <vt:lpstr>附录</vt:lpstr>
      <vt:lpstr>附录</vt:lpstr>
      <vt:lpstr>附录</vt:lpstr>
      <vt:lpstr>附录</vt:lpstr>
      <vt:lpstr>附录</vt:lpstr>
      <vt:lpstr>附录</vt:lpstr>
      <vt:lpstr>附录</vt:lpstr>
      <vt:lpstr>附录</vt:lpstr>
      <vt:lpstr>附录</vt:lpstr>
      <vt:lpstr>附录</vt:lpstr>
      <vt:lpstr>附录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共享 连接的力量</dc:title>
  <cp:lastModifiedBy>T150528</cp:lastModifiedBy>
  <cp:revision>605</cp:revision>
  <dcterms:modified xsi:type="dcterms:W3CDTF">2021-07-25T15:41:40Z</dcterms:modified>
</cp:coreProperties>
</file>